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0" r:id="rId1"/>
    <p:sldMasterId id="2147483720" r:id="rId2"/>
  </p:sldMasterIdLst>
  <p:notesMasterIdLst>
    <p:notesMasterId r:id="rId8"/>
  </p:notesMasterIdLst>
  <p:sldIdLst>
    <p:sldId id="279" r:id="rId3"/>
    <p:sldId id="281" r:id="rId4"/>
    <p:sldId id="2145707152" r:id="rId5"/>
    <p:sldId id="273" r:id="rId6"/>
    <p:sldId id="261" r:id="rId7"/>
  </p:sldIdLst>
  <p:sldSz cx="12192000" cy="6858000"/>
  <p:notesSz cx="6858000" cy="91440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  <p:embeddedFont>
      <p:font typeface="Lato" panose="020F0502020204030203" pitchFamily="34" charset="0"/>
      <p:regular r:id="rId13"/>
      <p:bold r:id="rId14"/>
      <p:italic r:id="rId15"/>
      <p:boldItalic r:id="rId16"/>
    </p:embeddedFont>
    <p:embeddedFont>
      <p:font typeface="Play" panose="020B0604020202020204" charset="0"/>
      <p:regular r:id="rId17"/>
      <p:bold r:id="rId18"/>
    </p:embeddedFont>
    <p:embeddedFont>
      <p:font typeface="Quattrocento Sans" panose="020B0502050000020003" pitchFamily="34" charset="0"/>
      <p:regular r:id="rId19"/>
      <p:bold r:id="rId20"/>
      <p:italic r:id="rId21"/>
      <p:boldItalic r:id="rId22"/>
    </p:embeddedFont>
    <p:embeddedFont>
      <p:font typeface="Raleway" pitchFamily="2" charset="0"/>
      <p:regular r:id="rId23"/>
      <p:bold r:id="rId24"/>
      <p:italic r:id="rId25"/>
      <p:boldItalic r:id="rId26"/>
    </p:embeddedFont>
    <p:embeddedFont>
      <p:font typeface="Trebuchet MS" panose="020B060302020202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3" roundtripDataSignature="AMtx7mhjNYnFIx7OxDBOcAkOf8haqT1/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CDF961-31DE-431A-AFC0-A530C0B43AE5}">
  <a:tblStyle styleId="{0CCDF961-31DE-431A-AFC0-A530C0B43A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33" autoAdjust="0"/>
  </p:normalViewPr>
  <p:slideViewPr>
    <p:cSldViewPr snapToGrid="0">
      <p:cViewPr varScale="1">
        <p:scale>
          <a:sx n="147" d="100"/>
          <a:sy n="147" d="100"/>
        </p:scale>
        <p:origin x="300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21" Type="http://schemas.openxmlformats.org/officeDocument/2006/relationships/font" Target="fonts/font13.fntdata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font" Target="fonts/font21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9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94" Type="http://schemas.openxmlformats.org/officeDocument/2006/relationships/presProps" Target="presProps.xml"/><Relationship Id="rId99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schemas.openxmlformats.org/officeDocument/2006/relationships/font" Target="fonts/font22.fntdata"/><Relationship Id="rId100" Type="http://schemas.openxmlformats.org/officeDocument/2006/relationships/customXml" Target="../customXml/item3.xml"/><Relationship Id="rId8" Type="http://schemas.openxmlformats.org/officeDocument/2006/relationships/notesMaster" Target="notesMasters/notesMaster1.xml"/><Relationship Id="rId93" Type="http://customschemas.google.com/relationships/presentationmetadata" Target="metadata"/><Relationship Id="rId98" Type="http://schemas.openxmlformats.org/officeDocument/2006/relationships/customXml" Target="../customXml/item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6e37c663b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0" name="Google Shape;580;g36e37c663b6_0_27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232943" indent="-155296">
              <a:buClr>
                <a:schemeClr val="dk1"/>
              </a:buClr>
              <a:buSzPts val="1200"/>
            </a:pPr>
            <a:endParaRPr/>
          </a:p>
        </p:txBody>
      </p:sp>
      <p:sp>
        <p:nvSpPr>
          <p:cNvPr id="581" name="Google Shape;581;g36e37c663b6_0_2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6e37c663b6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6" name="Google Shape;606;g36e37c663b6_0_52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232943" indent="-155296">
              <a:buClr>
                <a:schemeClr val="dk1"/>
              </a:buClr>
              <a:buSzPts val="1200"/>
            </a:pPr>
            <a:endParaRPr/>
          </a:p>
        </p:txBody>
      </p:sp>
      <p:sp>
        <p:nvSpPr>
          <p:cNvPr id="607" name="Google Shape;607;g36e37c663b6_0_5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1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26" name="Google Shape;426;p1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5fc79af9af_0_50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2" name="Google Shape;542;g35fc79af9af_0_50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g35fc79af9af_0_50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fld>
            <a:endParaRPr sz="12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5fc79af9af_0_5126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g35fc79af9af_0_5126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g35fc79af9af_0_5126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5fc79af9af_0_5194"/>
          <p:cNvSpPr txBox="1">
            <a:spLocks noGrp="1"/>
          </p:cNvSpPr>
          <p:nvPr>
            <p:ph type="title"/>
          </p:nvPr>
        </p:nvSpPr>
        <p:spPr>
          <a:xfrm>
            <a:off x="677337" y="609600"/>
            <a:ext cx="8596800" cy="34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99"/>
              <a:buFont typeface="Trebuchet MS"/>
              <a:buNone/>
              <a:defRPr sz="4399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g35fc79af9af_0_5194"/>
          <p:cNvSpPr txBox="1">
            <a:spLocks noGrp="1"/>
          </p:cNvSpPr>
          <p:nvPr>
            <p:ph type="body" idx="1"/>
          </p:nvPr>
        </p:nvSpPr>
        <p:spPr>
          <a:xfrm>
            <a:off x="677337" y="4470400"/>
            <a:ext cx="85968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8" name="Google Shape;418;g35fc79af9af_0_5194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g35fc79af9af_0_5194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g35fc79af9af_0_5194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fc79af9af_0_5200"/>
          <p:cNvSpPr txBox="1">
            <a:spLocks noGrp="1"/>
          </p:cNvSpPr>
          <p:nvPr>
            <p:ph type="title"/>
          </p:nvPr>
        </p:nvSpPr>
        <p:spPr>
          <a:xfrm>
            <a:off x="931335" y="609600"/>
            <a:ext cx="80940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99"/>
              <a:buFont typeface="Trebuchet MS"/>
              <a:buNone/>
              <a:defRPr sz="4399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g35fc79af9af_0_5200"/>
          <p:cNvSpPr txBox="1">
            <a:spLocks noGrp="1"/>
          </p:cNvSpPr>
          <p:nvPr>
            <p:ph type="body" idx="1"/>
          </p:nvPr>
        </p:nvSpPr>
        <p:spPr>
          <a:xfrm>
            <a:off x="1366141" y="3632200"/>
            <a:ext cx="72246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4" name="Google Shape;424;g35fc79af9af_0_5200"/>
          <p:cNvSpPr txBox="1">
            <a:spLocks noGrp="1"/>
          </p:cNvSpPr>
          <p:nvPr>
            <p:ph type="body" idx="2"/>
          </p:nvPr>
        </p:nvSpPr>
        <p:spPr>
          <a:xfrm>
            <a:off x="677337" y="4470400"/>
            <a:ext cx="85968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g35fc79af9af_0_5200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g35fc79af9af_0_5200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g35fc79af9af_0_5200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8" name="Google Shape;428;g35fc79af9af_0_5200"/>
          <p:cNvSpPr txBox="1"/>
          <p:nvPr/>
        </p:nvSpPr>
        <p:spPr>
          <a:xfrm>
            <a:off x="541871" y="790379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rgbClr val="8FA1C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429" name="Google Shape;429;g35fc79af9af_0_5200"/>
          <p:cNvSpPr txBox="1"/>
          <p:nvPr/>
        </p:nvSpPr>
        <p:spPr>
          <a:xfrm>
            <a:off x="8893011" y="2886556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rgbClr val="8FA1C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5fc79af9af_0_5209"/>
          <p:cNvSpPr txBox="1">
            <a:spLocks noGrp="1"/>
          </p:cNvSpPr>
          <p:nvPr>
            <p:ph type="title"/>
          </p:nvPr>
        </p:nvSpPr>
        <p:spPr>
          <a:xfrm>
            <a:off x="677337" y="1931989"/>
            <a:ext cx="8596800" cy="25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99"/>
              <a:buFont typeface="Trebuchet MS"/>
              <a:buNone/>
              <a:defRPr sz="4399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g35fc79af9af_0_5209"/>
          <p:cNvSpPr txBox="1">
            <a:spLocks noGrp="1"/>
          </p:cNvSpPr>
          <p:nvPr>
            <p:ph type="body" idx="1"/>
          </p:nvPr>
        </p:nvSpPr>
        <p:spPr>
          <a:xfrm>
            <a:off x="677337" y="4527448"/>
            <a:ext cx="85968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3" name="Google Shape;433;g35fc79af9af_0_5209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g35fc79af9af_0_5209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g35fc79af9af_0_5209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5fc79af9af_0_5215"/>
          <p:cNvSpPr txBox="1">
            <a:spLocks noGrp="1"/>
          </p:cNvSpPr>
          <p:nvPr>
            <p:ph type="title"/>
          </p:nvPr>
        </p:nvSpPr>
        <p:spPr>
          <a:xfrm>
            <a:off x="931335" y="609600"/>
            <a:ext cx="80940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99"/>
              <a:buFont typeface="Trebuchet MS"/>
              <a:buNone/>
              <a:defRPr sz="4399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g35fc79af9af_0_5215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8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19"/>
              <a:buFont typeface="Trebuchet MS"/>
              <a:buNone/>
              <a:defRPr sz="2399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39" name="Google Shape;439;g35fc79af9af_0_5215"/>
          <p:cNvSpPr txBox="1">
            <a:spLocks noGrp="1"/>
          </p:cNvSpPr>
          <p:nvPr>
            <p:ph type="body" idx="2"/>
          </p:nvPr>
        </p:nvSpPr>
        <p:spPr>
          <a:xfrm>
            <a:off x="677337" y="4527448"/>
            <a:ext cx="85968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0" name="Google Shape;440;g35fc79af9af_0_5215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g35fc79af9af_0_5215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g35fc79af9af_0_5215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3" name="Google Shape;443;g35fc79af9af_0_5215"/>
          <p:cNvSpPr txBox="1"/>
          <p:nvPr/>
        </p:nvSpPr>
        <p:spPr>
          <a:xfrm>
            <a:off x="541871" y="790379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rgbClr val="8FA1C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444" name="Google Shape;444;g35fc79af9af_0_5215"/>
          <p:cNvSpPr txBox="1"/>
          <p:nvPr/>
        </p:nvSpPr>
        <p:spPr>
          <a:xfrm>
            <a:off x="8893011" y="2886556"/>
            <a:ext cx="609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98">
                <a:solidFill>
                  <a:srgbClr val="8FA1C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5fc79af9af_0_522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85881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99"/>
              <a:buFont typeface="Trebuchet MS"/>
              <a:buNone/>
              <a:defRPr sz="4399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g35fc79af9af_0_5224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8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19"/>
              <a:buFont typeface="Trebuchet MS"/>
              <a:buNone/>
              <a:defRPr sz="2399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48" name="Google Shape;448;g35fc79af9af_0_5224"/>
          <p:cNvSpPr txBox="1">
            <a:spLocks noGrp="1"/>
          </p:cNvSpPr>
          <p:nvPr>
            <p:ph type="body" idx="2"/>
          </p:nvPr>
        </p:nvSpPr>
        <p:spPr>
          <a:xfrm>
            <a:off x="677337" y="4527448"/>
            <a:ext cx="85968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g35fc79af9af_0_5224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g35fc79af9af_0_5224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g35fc79af9af_0_5224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5fc79af9af_0_5231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g35fc79af9af_0_5231"/>
          <p:cNvSpPr txBox="1">
            <a:spLocks noGrp="1"/>
          </p:cNvSpPr>
          <p:nvPr>
            <p:ph type="body" idx="1"/>
          </p:nvPr>
        </p:nvSpPr>
        <p:spPr>
          <a:xfrm rot="5400000">
            <a:off x="3035203" y="-197409"/>
            <a:ext cx="3880800" cy="85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55" name="Google Shape;455;g35fc79af9af_0_5231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g35fc79af9af_0_5231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g35fc79af9af_0_5231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fc79af9af_0_5237"/>
          <p:cNvSpPr txBox="1">
            <a:spLocks noGrp="1"/>
          </p:cNvSpPr>
          <p:nvPr>
            <p:ph type="title"/>
          </p:nvPr>
        </p:nvSpPr>
        <p:spPr>
          <a:xfrm rot="5400000">
            <a:off x="5994318" y="2583001"/>
            <a:ext cx="52515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g35fc79af9af_0_5237"/>
          <p:cNvSpPr txBox="1">
            <a:spLocks noGrp="1"/>
          </p:cNvSpPr>
          <p:nvPr>
            <p:ph type="body" idx="1"/>
          </p:nvPr>
        </p:nvSpPr>
        <p:spPr>
          <a:xfrm rot="5400000">
            <a:off x="1581635" y="-294750"/>
            <a:ext cx="5251500" cy="70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1" name="Google Shape;461;g35fc79af9af_0_5237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g35fc79af9af_0_5237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g35fc79af9af_0_5237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+Bullets">
  <p:cSld name="Title+Bullets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5fc79af9af_0_5243"/>
          <p:cNvSpPr txBox="1">
            <a:spLocks noGrp="1"/>
          </p:cNvSpPr>
          <p:nvPr>
            <p:ph type="body" idx="1"/>
          </p:nvPr>
        </p:nvSpPr>
        <p:spPr>
          <a:xfrm>
            <a:off x="429257" y="1608675"/>
            <a:ext cx="11352000" cy="40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 algn="l">
              <a:spcBef>
                <a:spcPts val="600"/>
              </a:spcBef>
              <a:spcAft>
                <a:spcPts val="0"/>
              </a:spcAft>
              <a:buClr>
                <a:srgbClr val="007DBA"/>
              </a:buClr>
              <a:buSzPts val="1600"/>
              <a:buChar char="►"/>
              <a:defRPr sz="2000">
                <a:solidFill>
                  <a:srgbClr val="101D3A"/>
                </a:solidFill>
              </a:defRPr>
            </a:lvl1pPr>
            <a:lvl2pPr marL="914400" lvl="1" indent="-330200" algn="l">
              <a:spcBef>
                <a:spcPts val="800"/>
              </a:spcBef>
              <a:spcAft>
                <a:spcPts val="0"/>
              </a:spcAft>
              <a:buClr>
                <a:srgbClr val="007DBA"/>
              </a:buClr>
              <a:buSzPts val="1600"/>
              <a:buChar char="►"/>
              <a:defRPr sz="2000">
                <a:solidFill>
                  <a:srgbClr val="101D3A"/>
                </a:solidFill>
              </a:defRPr>
            </a:lvl2pPr>
            <a:lvl3pPr marL="1371600" lvl="2" indent="-320039" algn="l">
              <a:spcBef>
                <a:spcPts val="800"/>
              </a:spcBef>
              <a:spcAft>
                <a:spcPts val="0"/>
              </a:spcAft>
              <a:buClr>
                <a:srgbClr val="007DBA"/>
              </a:buClr>
              <a:buSzPts val="1440"/>
              <a:buChar char="►"/>
              <a:defRPr sz="1800">
                <a:solidFill>
                  <a:srgbClr val="101D3A"/>
                </a:solidFill>
              </a:defRPr>
            </a:lvl3pPr>
            <a:lvl4pPr marL="1828800" lvl="3" indent="-309880" algn="l">
              <a:spcBef>
                <a:spcPts val="800"/>
              </a:spcBef>
              <a:spcAft>
                <a:spcPts val="0"/>
              </a:spcAft>
              <a:buClr>
                <a:srgbClr val="007DBA"/>
              </a:buClr>
              <a:buSzPts val="1280"/>
              <a:buChar char="►"/>
              <a:defRPr sz="1600">
                <a:solidFill>
                  <a:srgbClr val="101D3A"/>
                </a:solidFill>
              </a:defRPr>
            </a:lvl4pPr>
            <a:lvl5pPr marL="2286000" lvl="4" indent="-309879" algn="l">
              <a:spcBef>
                <a:spcPts val="800"/>
              </a:spcBef>
              <a:spcAft>
                <a:spcPts val="0"/>
              </a:spcAft>
              <a:buClr>
                <a:srgbClr val="007DBA"/>
              </a:buClr>
              <a:buSzPts val="1280"/>
              <a:buChar char="►"/>
              <a:defRPr sz="1600">
                <a:solidFill>
                  <a:srgbClr val="101D3A"/>
                </a:solidFill>
              </a:defRPr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6" name="Google Shape;466;g35fc79af9af_0_5243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13294B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7" name="Google Shape;467;g35fc79af9af_0_5243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68" name="Google Shape;468;g35fc79af9af_0_52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04928" y="6374296"/>
            <a:ext cx="1494811" cy="183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Full Blank">
  <p:cSld name="17_Full Blank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5fc79af9af_0_524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71" name="Google Shape;471;g35fc79af9af_0_5248"/>
          <p:cNvSpPr/>
          <p:nvPr/>
        </p:nvSpPr>
        <p:spPr>
          <a:xfrm>
            <a:off x="0" y="6348505"/>
            <a:ext cx="1041300" cy="39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2" name="Google Shape;472;g35fc79af9af_0_5248"/>
          <p:cNvSpPr txBox="1">
            <a:spLocks noGrp="1"/>
          </p:cNvSpPr>
          <p:nvPr>
            <p:ph type="sldNum" idx="12"/>
          </p:nvPr>
        </p:nvSpPr>
        <p:spPr>
          <a:xfrm>
            <a:off x="446677" y="6408421"/>
            <a:ext cx="4773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ctr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73" name="Google Shape;473;g35fc79af9af_0_5248"/>
          <p:cNvGrpSpPr/>
          <p:nvPr/>
        </p:nvGrpSpPr>
        <p:grpSpPr>
          <a:xfrm>
            <a:off x="9810042" y="6388473"/>
            <a:ext cx="1854908" cy="276900"/>
            <a:chOff x="371184" y="6388486"/>
            <a:chExt cx="1854908" cy="276900"/>
          </a:xfrm>
        </p:grpSpPr>
        <p:sp>
          <p:nvSpPr>
            <p:cNvPr id="474" name="Google Shape;474;g35fc79af9af_0_5248"/>
            <p:cNvSpPr txBox="1"/>
            <p:nvPr/>
          </p:nvSpPr>
          <p:spPr>
            <a:xfrm>
              <a:off x="637592" y="6388486"/>
              <a:ext cx="15885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SOM</a:t>
              </a:r>
              <a:r>
                <a:rPr lang="en-US" sz="1200" b="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RESEARCH</a:t>
              </a:r>
              <a:endParaRPr sz="1200">
                <a:solidFill>
                  <a:srgbClr val="A5A5A5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75" name="Google Shape;475;g35fc79af9af_0_5248"/>
            <p:cNvGrpSpPr/>
            <p:nvPr/>
          </p:nvGrpSpPr>
          <p:grpSpPr>
            <a:xfrm>
              <a:off x="371184" y="6409820"/>
              <a:ext cx="275710" cy="223495"/>
              <a:chOff x="5619751" y="2252663"/>
              <a:chExt cx="1316038" cy="1066800"/>
            </a:xfrm>
          </p:grpSpPr>
          <p:sp>
            <p:nvSpPr>
              <p:cNvPr id="476" name="Google Shape;476;g35fc79af9af_0_5248"/>
              <p:cNvSpPr/>
              <p:nvPr/>
            </p:nvSpPr>
            <p:spPr>
              <a:xfrm>
                <a:off x="5619751" y="2252663"/>
                <a:ext cx="1308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14" extrusionOk="0">
                    <a:moveTo>
                      <a:pt x="13" y="114"/>
                    </a:moveTo>
                    <a:cubicBezTo>
                      <a:pt x="154" y="114"/>
                      <a:pt x="154" y="114"/>
                      <a:pt x="154" y="114"/>
                    </a:cubicBezTo>
                    <a:cubicBezTo>
                      <a:pt x="161" y="114"/>
                      <a:pt x="166" y="109"/>
                      <a:pt x="166" y="102"/>
                    </a:cubicBezTo>
                    <a:cubicBezTo>
                      <a:pt x="166" y="13"/>
                      <a:pt x="166" y="13"/>
                      <a:pt x="166" y="13"/>
                    </a:cubicBezTo>
                    <a:cubicBezTo>
                      <a:pt x="166" y="6"/>
                      <a:pt x="161" y="0"/>
                      <a:pt x="15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109"/>
                      <a:pt x="6" y="114"/>
                      <a:pt x="13" y="114"/>
                    </a:cubicBezTo>
                    <a:close/>
                    <a:moveTo>
                      <a:pt x="11" y="13"/>
                    </a:moveTo>
                    <a:cubicBezTo>
                      <a:pt x="11" y="12"/>
                      <a:pt x="12" y="12"/>
                      <a:pt x="13" y="12"/>
                    </a:cubicBezTo>
                    <a:cubicBezTo>
                      <a:pt x="154" y="12"/>
                      <a:pt x="154" y="12"/>
                      <a:pt x="154" y="12"/>
                    </a:cubicBezTo>
                    <a:cubicBezTo>
                      <a:pt x="155" y="12"/>
                      <a:pt x="155" y="12"/>
                      <a:pt x="155" y="13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5" y="102"/>
                      <a:pt x="155" y="103"/>
                      <a:pt x="154" y="103"/>
                    </a:cubicBezTo>
                    <a:cubicBezTo>
                      <a:pt x="13" y="103"/>
                      <a:pt x="13" y="103"/>
                      <a:pt x="13" y="103"/>
                    </a:cubicBezTo>
                    <a:cubicBezTo>
                      <a:pt x="12" y="103"/>
                      <a:pt x="11" y="102"/>
                      <a:pt x="11" y="102"/>
                    </a:cubicBezTo>
                    <a:lnTo>
                      <a:pt x="11" y="13"/>
                    </a:lnTo>
                    <a:close/>
                    <a:moveTo>
                      <a:pt x="11" y="13"/>
                    </a:moveTo>
                    <a:cubicBezTo>
                      <a:pt x="11" y="13"/>
                      <a:pt x="11" y="13"/>
                      <a:pt x="11" y="13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77" name="Google Shape;477;g35fc79af9af_0_5248"/>
              <p:cNvSpPr/>
              <p:nvPr/>
            </p:nvSpPr>
            <p:spPr>
              <a:xfrm>
                <a:off x="5619751" y="3186113"/>
                <a:ext cx="1316038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67" h="17" extrusionOk="0">
                    <a:moveTo>
                      <a:pt x="1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4" y="17"/>
                      <a:pt x="8" y="17"/>
                    </a:cubicBezTo>
                    <a:cubicBezTo>
                      <a:pt x="158" y="17"/>
                      <a:pt x="158" y="17"/>
                      <a:pt x="158" y="17"/>
                    </a:cubicBezTo>
                    <a:cubicBezTo>
                      <a:pt x="163" y="17"/>
                      <a:pt x="167" y="13"/>
                      <a:pt x="167" y="9"/>
                    </a:cubicBezTo>
                    <a:cubicBezTo>
                      <a:pt x="167" y="4"/>
                      <a:pt x="163" y="0"/>
                      <a:pt x="158" y="0"/>
                    </a:cubicBezTo>
                    <a:close/>
                    <a:moveTo>
                      <a:pt x="158" y="0"/>
                    </a:moveTo>
                    <a:cubicBezTo>
                      <a:pt x="158" y="0"/>
                      <a:pt x="158" y="0"/>
                      <a:pt x="158" y="0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78" name="Google Shape;478;g35fc79af9af_0_5248"/>
              <p:cNvSpPr/>
              <p:nvPr/>
            </p:nvSpPr>
            <p:spPr>
              <a:xfrm>
                <a:off x="6021388" y="2451100"/>
                <a:ext cx="504825" cy="504825"/>
              </a:xfrm>
              <a:custGeom>
                <a:avLst/>
                <a:gdLst/>
                <a:ahLst/>
                <a:cxnLst/>
                <a:rect l="l" t="t" r="r" b="b"/>
                <a:pathLst>
                  <a:path w="64" h="64" extrusionOk="0">
                    <a:moveTo>
                      <a:pt x="40" y="44"/>
                    </a:moveTo>
                    <a:cubicBezTo>
                      <a:pt x="29" y="44"/>
                      <a:pt x="20" y="35"/>
                      <a:pt x="20" y="24"/>
                    </a:cubicBezTo>
                    <a:cubicBezTo>
                      <a:pt x="20" y="13"/>
                      <a:pt x="29" y="4"/>
                      <a:pt x="40" y="4"/>
                    </a:cubicBezTo>
                    <a:cubicBezTo>
                      <a:pt x="51" y="4"/>
                      <a:pt x="60" y="13"/>
                      <a:pt x="60" y="24"/>
                    </a:cubicBezTo>
                    <a:cubicBezTo>
                      <a:pt x="60" y="25"/>
                      <a:pt x="60" y="26"/>
                      <a:pt x="60" y="27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4" y="27"/>
                      <a:pt x="64" y="25"/>
                      <a:pt x="64" y="24"/>
                    </a:cubicBezTo>
                    <a:cubicBezTo>
                      <a:pt x="64" y="11"/>
                      <a:pt x="54" y="0"/>
                      <a:pt x="40" y="0"/>
                    </a:cubicBezTo>
                    <a:cubicBezTo>
                      <a:pt x="27" y="0"/>
                      <a:pt x="16" y="11"/>
                      <a:pt x="16" y="24"/>
                    </a:cubicBezTo>
                    <a:cubicBezTo>
                      <a:pt x="16" y="28"/>
                      <a:pt x="17" y="32"/>
                      <a:pt x="19" y="36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1" y="54"/>
                      <a:pt x="0" y="55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9" y="64"/>
                      <a:pt x="11" y="64"/>
                      <a:pt x="12" y="62"/>
                    </a:cubicBezTo>
                    <a:cubicBezTo>
                      <a:pt x="12" y="62"/>
                      <a:pt x="12" y="62"/>
                      <a:pt x="12" y="62"/>
                    </a:cubicBezTo>
                    <a:cubicBezTo>
                      <a:pt x="29" y="46"/>
                      <a:pt x="29" y="46"/>
                      <a:pt x="29" y="46"/>
                    </a:cubicBezTo>
                    <a:cubicBezTo>
                      <a:pt x="32" y="47"/>
                      <a:pt x="36" y="48"/>
                      <a:pt x="40" y="48"/>
                    </a:cubicBezTo>
                    <a:cubicBezTo>
                      <a:pt x="42" y="48"/>
                      <a:pt x="43" y="48"/>
                      <a:pt x="44" y="48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2" y="44"/>
                      <a:pt x="41" y="44"/>
                      <a:pt x="40" y="44"/>
                    </a:cubicBezTo>
                    <a:close/>
                    <a:moveTo>
                      <a:pt x="10" y="60"/>
                    </a:moveTo>
                    <a:cubicBezTo>
                      <a:pt x="9" y="60"/>
                      <a:pt x="8" y="61"/>
                      <a:pt x="7" y="61"/>
                    </a:cubicBezTo>
                    <a:cubicBezTo>
                      <a:pt x="5" y="61"/>
                      <a:pt x="4" y="59"/>
                      <a:pt x="4" y="57"/>
                    </a:cubicBezTo>
                    <a:cubicBezTo>
                      <a:pt x="4" y="56"/>
                      <a:pt x="4" y="55"/>
                      <a:pt x="5" y="55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22" y="41"/>
                      <a:pt x="24" y="42"/>
                      <a:pt x="26" y="44"/>
                    </a:cubicBezTo>
                    <a:lnTo>
                      <a:pt x="10" y="6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79" name="Google Shape;479;g35fc79af9af_0_5248"/>
              <p:cNvSpPr/>
              <p:nvPr/>
            </p:nvSpPr>
            <p:spPr>
              <a:xfrm>
                <a:off x="6226176" y="2528888"/>
                <a:ext cx="119063" cy="119063"/>
              </a:xfrm>
              <a:custGeom>
                <a:avLst/>
                <a:gdLst/>
                <a:ahLst/>
                <a:cxnLst/>
                <a:rect l="l" t="t" r="r" b="b"/>
                <a:pathLst>
                  <a:path w="15" h="15" extrusionOk="0">
                    <a:moveTo>
                      <a:pt x="15" y="1"/>
                    </a:moveTo>
                    <a:cubicBezTo>
                      <a:pt x="15" y="1"/>
                      <a:pt x="15" y="0"/>
                      <a:pt x="14" y="0"/>
                    </a:cubicBezTo>
                    <a:cubicBezTo>
                      <a:pt x="7" y="0"/>
                      <a:pt x="0" y="7"/>
                      <a:pt x="0" y="14"/>
                    </a:cubicBezTo>
                    <a:cubicBezTo>
                      <a:pt x="0" y="15"/>
                      <a:pt x="1" y="15"/>
                      <a:pt x="1" y="15"/>
                    </a:cubicBezTo>
                    <a:cubicBezTo>
                      <a:pt x="2" y="15"/>
                      <a:pt x="2" y="15"/>
                      <a:pt x="2" y="14"/>
                    </a:cubicBezTo>
                    <a:cubicBezTo>
                      <a:pt x="2" y="8"/>
                      <a:pt x="8" y="2"/>
                      <a:pt x="14" y="2"/>
                    </a:cubicBezTo>
                    <a:cubicBezTo>
                      <a:pt x="15" y="2"/>
                      <a:pt x="15" y="2"/>
                      <a:pt x="15" y="1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80" name="Google Shape;480;g35fc79af9af_0_5248"/>
              <p:cNvSpPr/>
              <p:nvPr/>
            </p:nvSpPr>
            <p:spPr>
              <a:xfrm>
                <a:off x="6557963" y="2852738"/>
                <a:ext cx="46038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6" h="7" extrusionOk="0"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1" y="7"/>
                      <a:pt x="1" y="7"/>
                    </a:cubicBezTo>
                    <a:cubicBezTo>
                      <a:pt x="2" y="7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3"/>
                      <a:pt x="6" y="2"/>
                      <a:pt x="6" y="1"/>
                    </a:cubicBezTo>
                    <a:cubicBezTo>
                      <a:pt x="6" y="1"/>
                      <a:pt x="6" y="0"/>
                      <a:pt x="5" y="0"/>
                    </a:cubicBezTo>
                    <a:close/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81" name="Google Shape;481;g35fc79af9af_0_5248"/>
              <p:cNvSpPr/>
              <p:nvPr/>
            </p:nvSpPr>
            <p:spPr>
              <a:xfrm>
                <a:off x="6619876" y="2852738"/>
                <a:ext cx="4762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6" h="7" extrusionOk="0">
                    <a:moveTo>
                      <a:pt x="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3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7"/>
                      <a:pt x="5" y="7"/>
                    </a:cubicBezTo>
                    <a:cubicBezTo>
                      <a:pt x="6" y="7"/>
                      <a:pt x="6" y="6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2"/>
                      <a:pt x="5" y="0"/>
                      <a:pt x="3" y="0"/>
                    </a:cubicBezTo>
                    <a:close/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82" name="Google Shape;482;g35fc79af9af_0_5248"/>
              <p:cNvSpPr/>
              <p:nvPr/>
            </p:nvSpPr>
            <p:spPr>
              <a:xfrm>
                <a:off x="6619876" y="2916238"/>
                <a:ext cx="47625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6" h="7" extrusionOk="0">
                    <a:moveTo>
                      <a:pt x="5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4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6"/>
                      <a:pt x="0" y="7"/>
                      <a:pt x="1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5" y="7"/>
                      <a:pt x="6" y="5"/>
                      <a:pt x="6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0"/>
                      <a:pt x="5" y="0"/>
                    </a:cubicBezTo>
                    <a:close/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83" name="Google Shape;483;g35fc79af9af_0_5248"/>
              <p:cNvSpPr/>
              <p:nvPr/>
            </p:nvSpPr>
            <p:spPr>
              <a:xfrm>
                <a:off x="6557963" y="2916238"/>
                <a:ext cx="46038" cy="55563"/>
              </a:xfrm>
              <a:custGeom>
                <a:avLst/>
                <a:gdLst/>
                <a:ahLst/>
                <a:cxnLst/>
                <a:rect l="l" t="t" r="r" b="b"/>
                <a:pathLst>
                  <a:path w="6" h="7" extrusionOk="0">
                    <a:moveTo>
                      <a:pt x="5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5"/>
                      <a:pt x="1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6"/>
                      <a:pt x="6" y="5"/>
                    </a:cubicBezTo>
                    <a:cubicBezTo>
                      <a:pt x="6" y="5"/>
                      <a:pt x="6" y="4"/>
                      <a:pt x="5" y="4"/>
                    </a:cubicBezTo>
                    <a:close/>
                    <a:moveTo>
                      <a:pt x="5" y="4"/>
                    </a:moveTo>
                    <a:cubicBezTo>
                      <a:pt x="5" y="4"/>
                      <a:pt x="5" y="4"/>
                      <a:pt x="5" y="4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84" name="Google Shape;484;g35fc79af9af_0_5248"/>
              <p:cNvSpPr/>
              <p:nvPr/>
            </p:nvSpPr>
            <p:spPr>
              <a:xfrm>
                <a:off x="6361113" y="2655888"/>
                <a:ext cx="228600" cy="236538"/>
              </a:xfrm>
              <a:custGeom>
                <a:avLst/>
                <a:gdLst/>
                <a:ahLst/>
                <a:cxnLst/>
                <a:rect l="l" t="t" r="r" b="b"/>
                <a:pathLst>
                  <a:path w="29" h="30" extrusionOk="0">
                    <a:moveTo>
                      <a:pt x="26" y="18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9" y="11"/>
                      <a:pt x="29" y="10"/>
                      <a:pt x="29" y="9"/>
                    </a:cubicBezTo>
                    <a:cubicBezTo>
                      <a:pt x="29" y="8"/>
                      <a:pt x="28" y="7"/>
                      <a:pt x="27" y="6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9"/>
                      <a:pt x="7" y="30"/>
                      <a:pt x="9" y="30"/>
                    </a:cubicBezTo>
                    <a:cubicBezTo>
                      <a:pt x="10" y="30"/>
                      <a:pt x="11" y="29"/>
                      <a:pt x="12" y="28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8" y="27"/>
                      <a:pt x="19" y="28"/>
                      <a:pt x="20" y="28"/>
                    </a:cubicBezTo>
                    <a:cubicBezTo>
                      <a:pt x="21" y="28"/>
                      <a:pt x="22" y="27"/>
                      <a:pt x="23" y="26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7" y="22"/>
                      <a:pt x="27" y="20"/>
                      <a:pt x="26" y="18"/>
                    </a:cubicBezTo>
                    <a:close/>
                    <a:moveTo>
                      <a:pt x="9" y="27"/>
                    </a:moveTo>
                    <a:cubicBezTo>
                      <a:pt x="9" y="27"/>
                      <a:pt x="9" y="27"/>
                      <a:pt x="9" y="27"/>
                    </a:cubicBezTo>
                    <a:cubicBezTo>
                      <a:pt x="9" y="27"/>
                      <a:pt x="9" y="27"/>
                      <a:pt x="8" y="2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7" y="9"/>
                      <a:pt x="27" y="10"/>
                      <a:pt x="26" y="10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6"/>
                      <a:pt x="16" y="17"/>
                      <a:pt x="15" y="18"/>
                    </a:cubicBezTo>
                    <a:lnTo>
                      <a:pt x="9" y="27"/>
                    </a:lnTo>
                    <a:close/>
                    <a:moveTo>
                      <a:pt x="24" y="22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0" y="25"/>
                    </a:cubicBezTo>
                    <a:cubicBezTo>
                      <a:pt x="20" y="25"/>
                      <a:pt x="20" y="25"/>
                      <a:pt x="19" y="25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8"/>
                      <a:pt x="19" y="18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0"/>
                      <a:pt x="24" y="21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</p:grpSp>
      <p:sp>
        <p:nvSpPr>
          <p:cNvPr id="485" name="Google Shape;485;g35fc79af9af_0_5248"/>
          <p:cNvSpPr txBox="1">
            <a:spLocks noGrp="1"/>
          </p:cNvSpPr>
          <p:nvPr>
            <p:ph type="title"/>
          </p:nvPr>
        </p:nvSpPr>
        <p:spPr>
          <a:xfrm>
            <a:off x="838200" y="493275"/>
            <a:ext cx="105156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Trebuchet MS"/>
              <a:buNone/>
              <a:defRPr sz="2600" b="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lide-White">
  <p:cSld name="Section Slide-Whi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g35fc79af9af_0_5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1721" y="6287104"/>
            <a:ext cx="2041144" cy="388789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g35fc79af9af_0_5265"/>
          <p:cNvSpPr txBox="1">
            <a:spLocks noGrp="1"/>
          </p:cNvSpPr>
          <p:nvPr>
            <p:ph type="ctrTitle"/>
          </p:nvPr>
        </p:nvSpPr>
        <p:spPr>
          <a:xfrm>
            <a:off x="384936" y="1844897"/>
            <a:ext cx="113976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06C92"/>
              </a:buClr>
              <a:buSzPts val="2700"/>
              <a:buFont typeface="Calibri"/>
              <a:buNone/>
              <a:defRPr sz="3600" b="1" cap="none">
                <a:solidFill>
                  <a:srgbClr val="006C9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g35fc79af9af_0_5265"/>
          <p:cNvSpPr txBox="1">
            <a:spLocks noGrp="1"/>
          </p:cNvSpPr>
          <p:nvPr>
            <p:ph type="subTitle" idx="1"/>
          </p:nvPr>
        </p:nvSpPr>
        <p:spPr>
          <a:xfrm>
            <a:off x="384936" y="3461119"/>
            <a:ext cx="11397600" cy="22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C92"/>
              </a:buClr>
              <a:buSzPts val="1500"/>
              <a:buNone/>
              <a:defRPr sz="2000">
                <a:solidFill>
                  <a:srgbClr val="006C92"/>
                </a:solidFill>
              </a:defRPr>
            </a:lvl1pPr>
            <a:lvl2pPr lvl="1" algn="ctr">
              <a:spcBef>
                <a:spcPts val="240"/>
              </a:spcBef>
              <a:spcAft>
                <a:spcPts val="0"/>
              </a:spcAft>
              <a:buClr>
                <a:srgbClr val="929293"/>
              </a:buClr>
              <a:buSzPts val="900"/>
              <a:buNone/>
              <a:defRPr>
                <a:solidFill>
                  <a:srgbClr val="929293"/>
                </a:solidFill>
              </a:defRPr>
            </a:lvl2pPr>
            <a:lvl3pPr lvl="2" algn="ctr">
              <a:spcBef>
                <a:spcPts val="225"/>
              </a:spcBef>
              <a:spcAft>
                <a:spcPts val="0"/>
              </a:spcAft>
              <a:buClr>
                <a:srgbClr val="929293"/>
              </a:buClr>
              <a:buSzPts val="844"/>
              <a:buNone/>
              <a:defRPr>
                <a:solidFill>
                  <a:srgbClr val="929293"/>
                </a:solidFill>
              </a:defRPr>
            </a:lvl3pPr>
            <a:lvl4pPr lvl="3" algn="ctr">
              <a:spcBef>
                <a:spcPts val="195"/>
              </a:spcBef>
              <a:spcAft>
                <a:spcPts val="0"/>
              </a:spcAft>
              <a:buClr>
                <a:srgbClr val="929293"/>
              </a:buClr>
              <a:buSzPts val="731"/>
              <a:buNone/>
              <a:defRPr>
                <a:solidFill>
                  <a:srgbClr val="929293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Clr>
                <a:srgbClr val="929293"/>
              </a:buClr>
              <a:buSzPts val="675"/>
              <a:buNone/>
              <a:defRPr>
                <a:solidFill>
                  <a:srgbClr val="929293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29293"/>
              </a:buClr>
              <a:buSzPts val="1125"/>
              <a:buNone/>
              <a:defRPr>
                <a:solidFill>
                  <a:srgbClr val="92929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g35fc79af9af_0_5130"/>
          <p:cNvGrpSpPr/>
          <p:nvPr/>
        </p:nvGrpSpPr>
        <p:grpSpPr>
          <a:xfrm>
            <a:off x="0" y="-8467"/>
            <a:ext cx="12192133" cy="6866580"/>
            <a:chOff x="0" y="-8467"/>
            <a:chExt cx="12192133" cy="6866580"/>
          </a:xfrm>
        </p:grpSpPr>
        <p:sp>
          <p:nvSpPr>
            <p:cNvPr id="353" name="Google Shape;353;g35fc79af9af_0_5130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0"/>
              </a:schemeClr>
            </a:solidFill>
            <a:ln>
              <a:noFill/>
            </a:ln>
          </p:spPr>
        </p:sp>
        <p:cxnSp>
          <p:nvCxnSpPr>
            <p:cNvPr id="354" name="Google Shape;354;g35fc79af9af_0_513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5" name="Google Shape;355;g35fc79af9af_0_5130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56" name="Google Shape;356;g35fc79af9af_0_5130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90"/>
              </a:schemeClr>
            </a:solidFill>
            <a:ln>
              <a:noFill/>
            </a:ln>
          </p:spPr>
        </p:sp>
        <p:sp>
          <p:nvSpPr>
            <p:cNvPr id="357" name="Google Shape;357;g35fc79af9af_0_5130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58" name="Google Shape;358;g35fc79af9af_0_5130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rgbClr val="374C81">
                <a:alpha val="6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g35fc79af9af_0_5130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C81">
                <a:alpha val="49800"/>
              </a:srgbClr>
            </a:solidFill>
            <a:ln>
              <a:noFill/>
            </a:ln>
          </p:spPr>
        </p:sp>
        <p:sp>
          <p:nvSpPr>
            <p:cNvPr id="360" name="Google Shape;360;g35fc79af9af_0_5130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0"/>
              </a:schemeClr>
            </a:solidFill>
            <a:ln>
              <a:noFill/>
            </a:ln>
          </p:spPr>
        </p:sp>
        <p:sp>
          <p:nvSpPr>
            <p:cNvPr id="361" name="Google Shape;361;g35fc79af9af_0_5130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77B2">
                <a:alpha val="80000"/>
              </a:srgbClr>
            </a:solidFill>
            <a:ln>
              <a:noFill/>
            </a:ln>
          </p:spPr>
        </p:sp>
        <p:sp>
          <p:nvSpPr>
            <p:cNvPr id="362" name="Google Shape;362;g35fc79af9af_0_5130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rgbClr val="374C81">
                <a:alpha val="6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3" name="Google Shape;363;g35fc79af9af_0_5130"/>
          <p:cNvSpPr txBox="1">
            <a:spLocks noGrp="1"/>
          </p:cNvSpPr>
          <p:nvPr>
            <p:ph type="ctrTitle"/>
          </p:nvPr>
        </p:nvSpPr>
        <p:spPr>
          <a:xfrm>
            <a:off x="1507068" y="2404534"/>
            <a:ext cx="7767000" cy="1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99"/>
              <a:buFont typeface="Trebuchet MS"/>
              <a:buNone/>
              <a:defRPr sz="5399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g35fc79af9af_0_5130"/>
          <p:cNvSpPr txBox="1">
            <a:spLocks noGrp="1"/>
          </p:cNvSpPr>
          <p:nvPr>
            <p:ph type="subTitle" idx="1"/>
          </p:nvPr>
        </p:nvSpPr>
        <p:spPr>
          <a:xfrm>
            <a:off x="1507068" y="4050835"/>
            <a:ext cx="7767000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39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5" name="Google Shape;365;g35fc79af9af_0_5130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g35fc79af9af_0_5130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g35fc79af9af_0_5130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6e00da6161_0_423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1123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6e00da6161_0_441"/>
          <p:cNvSpPr>
            <a:spLocks noGrp="1"/>
          </p:cNvSpPr>
          <p:nvPr>
            <p:ph type="pic" idx="2"/>
          </p:nvPr>
        </p:nvSpPr>
        <p:spPr>
          <a:xfrm>
            <a:off x="1" y="-1"/>
            <a:ext cx="7155600" cy="50148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" name="Google Shape;33;g36e00da6161_0_441"/>
          <p:cNvSpPr txBox="1">
            <a:spLocks noGrp="1"/>
          </p:cNvSpPr>
          <p:nvPr>
            <p:ph type="ctrTitle"/>
          </p:nvPr>
        </p:nvSpPr>
        <p:spPr>
          <a:xfrm>
            <a:off x="5375733" y="3610559"/>
            <a:ext cx="6222300" cy="16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Quattrocento Sans"/>
              <a:buNone/>
              <a:defRPr sz="6600" b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g36e00da6161_0_441"/>
          <p:cNvSpPr txBox="1">
            <a:spLocks noGrp="1"/>
          </p:cNvSpPr>
          <p:nvPr>
            <p:ph type="subTitle" idx="1"/>
          </p:nvPr>
        </p:nvSpPr>
        <p:spPr>
          <a:xfrm>
            <a:off x="5375732" y="5300877"/>
            <a:ext cx="62223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g36e00da6161_0_441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g36e00da6161_0_441"/>
          <p:cNvSpPr txBox="1">
            <a:spLocks noGrp="1"/>
          </p:cNvSpPr>
          <p:nvPr>
            <p:ph type="sldNum" idx="12"/>
          </p:nvPr>
        </p:nvSpPr>
        <p:spPr>
          <a:xfrm>
            <a:off x="8737601" y="6356352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5449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6e00da6161_0_447"/>
          <p:cNvSpPr txBox="1">
            <a:spLocks noGrp="1"/>
          </p:cNvSpPr>
          <p:nvPr>
            <p:ph type="title"/>
          </p:nvPr>
        </p:nvSpPr>
        <p:spPr>
          <a:xfrm>
            <a:off x="657224" y="499533"/>
            <a:ext cx="10772700" cy="16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36e00da6161_0_447"/>
          <p:cNvSpPr txBox="1">
            <a:spLocks noGrp="1"/>
          </p:cNvSpPr>
          <p:nvPr>
            <p:ph type="body" idx="1"/>
          </p:nvPr>
        </p:nvSpPr>
        <p:spPr>
          <a:xfrm>
            <a:off x="676656" y="2040467"/>
            <a:ext cx="46635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199" b="0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1999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799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g36e00da6161_0_447"/>
          <p:cNvSpPr txBox="1">
            <a:spLocks noGrp="1"/>
          </p:cNvSpPr>
          <p:nvPr>
            <p:ph type="body" idx="2"/>
          </p:nvPr>
        </p:nvSpPr>
        <p:spPr>
          <a:xfrm>
            <a:off x="676656" y="2753084"/>
            <a:ext cx="46635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399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1999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799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41" name="Google Shape;41;g36e00da6161_0_447"/>
          <p:cNvSpPr txBox="1">
            <a:spLocks noGrp="1"/>
          </p:cNvSpPr>
          <p:nvPr>
            <p:ph type="body" idx="3"/>
          </p:nvPr>
        </p:nvSpPr>
        <p:spPr>
          <a:xfrm>
            <a:off x="6007608" y="2038435"/>
            <a:ext cx="46635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  <a:defRPr sz="2199" b="0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1999" b="1"/>
            </a:lvl2pPr>
            <a:lvl3pPr marL="1371600" lvl="2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799" b="1"/>
            </a:lvl3pPr>
            <a:lvl4pPr marL="1828800" lvl="3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g36e00da6161_0_447"/>
          <p:cNvSpPr txBox="1">
            <a:spLocks noGrp="1"/>
          </p:cNvSpPr>
          <p:nvPr>
            <p:ph type="body" idx="4"/>
          </p:nvPr>
        </p:nvSpPr>
        <p:spPr>
          <a:xfrm>
            <a:off x="6007608" y="2750990"/>
            <a:ext cx="4663500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rgbClr val="262626"/>
              </a:buClr>
              <a:buSzPts val="2400"/>
              <a:buChar char=" "/>
              <a:defRPr sz="2399"/>
            </a:lvl1pPr>
            <a:lvl2pPr marL="914400" lvl="1" indent="-3556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Char char=" "/>
              <a:defRPr sz="1999"/>
            </a:lvl2pPr>
            <a:lvl3pPr marL="1371600" lvl="2" indent="-3429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Char char=" "/>
              <a:defRPr sz="1799"/>
            </a:lvl3pPr>
            <a:lvl4pPr marL="1828800" lvl="3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4pPr>
            <a:lvl5pPr marL="2286000" lvl="4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5pPr>
            <a:lvl6pPr marL="2743200" lvl="5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6pPr>
            <a:lvl7pPr marL="3200400" lvl="6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7pPr>
            <a:lvl8pPr marL="3657600" lvl="7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8pPr>
            <a:lvl9pPr marL="4114800" lvl="8" indent="-330200" algn="l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600"/>
              <a:buChar char=" "/>
              <a:defRPr sz="1600"/>
            </a:lvl9pPr>
          </a:lstStyle>
          <a:p>
            <a:endParaRPr/>
          </a:p>
        </p:txBody>
      </p:sp>
      <p:sp>
        <p:nvSpPr>
          <p:cNvPr id="43" name="Google Shape;43;g36e00da6161_0_447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g36e00da6161_0_447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g36e00da6161_0_447"/>
          <p:cNvSpPr txBox="1">
            <a:spLocks noGrp="1"/>
          </p:cNvSpPr>
          <p:nvPr>
            <p:ph type="sldNum" idx="12"/>
          </p:nvPr>
        </p:nvSpPr>
        <p:spPr>
          <a:xfrm>
            <a:off x="8801249" y="5460963"/>
            <a:ext cx="2926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399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623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6e00da6161_0_466"/>
          <p:cNvSpPr txBox="1">
            <a:spLocks noGrp="1"/>
          </p:cNvSpPr>
          <p:nvPr>
            <p:ph type="title"/>
          </p:nvPr>
        </p:nvSpPr>
        <p:spPr>
          <a:xfrm>
            <a:off x="603504" y="767419"/>
            <a:ext cx="10780800" cy="33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Calibri"/>
              <a:buNone/>
              <a:defRPr sz="6600" b="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36e00da6161_0_466"/>
          <p:cNvSpPr txBox="1">
            <a:spLocks noGrp="1"/>
          </p:cNvSpPr>
          <p:nvPr>
            <p:ph type="body" idx="1"/>
          </p:nvPr>
        </p:nvSpPr>
        <p:spPr>
          <a:xfrm>
            <a:off x="667512" y="4204209"/>
            <a:ext cx="9226200" cy="16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85000"/>
              </a:lnSpc>
              <a:spcBef>
                <a:spcPts val="1600"/>
              </a:spcBef>
              <a:spcAft>
                <a:spcPts val="160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g36e00da6161_0_466"/>
          <p:cNvSpPr txBox="1">
            <a:spLocks noGrp="1"/>
          </p:cNvSpPr>
          <p:nvPr>
            <p:ph type="dt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g36e00da6161_0_466"/>
          <p:cNvSpPr txBox="1">
            <a:spLocks noGrp="1"/>
          </p:cNvSpPr>
          <p:nvPr>
            <p:ph type="ftr" idx="11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g36e00da6161_0_466"/>
          <p:cNvSpPr txBox="1">
            <a:spLocks noGrp="1"/>
          </p:cNvSpPr>
          <p:nvPr>
            <p:ph type="sldNum" idx="12"/>
          </p:nvPr>
        </p:nvSpPr>
        <p:spPr>
          <a:xfrm>
            <a:off x="8707942" y="5386258"/>
            <a:ext cx="2926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0504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e00da6161_0_485"/>
          <p:cNvSpPr/>
          <p:nvPr/>
        </p:nvSpPr>
        <p:spPr>
          <a:xfrm>
            <a:off x="4291015" y="1096772"/>
            <a:ext cx="7436400" cy="5761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36e00da6161_0_485"/>
          <p:cNvSpPr/>
          <p:nvPr/>
        </p:nvSpPr>
        <p:spPr>
          <a:xfrm>
            <a:off x="4086371" y="5624450"/>
            <a:ext cx="525000" cy="525000"/>
          </a:xfrm>
          <a:prstGeom prst="plus">
            <a:avLst>
              <a:gd name="adj" fmla="val 395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36e00da6161_0_485"/>
          <p:cNvSpPr/>
          <p:nvPr/>
        </p:nvSpPr>
        <p:spPr>
          <a:xfrm>
            <a:off x="9881559" y="976630"/>
            <a:ext cx="1336800" cy="1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36e00da6161_0_485"/>
          <p:cNvSpPr txBox="1">
            <a:spLocks noGrp="1"/>
          </p:cNvSpPr>
          <p:nvPr>
            <p:ph type="title"/>
          </p:nvPr>
        </p:nvSpPr>
        <p:spPr>
          <a:xfrm>
            <a:off x="565150" y="1881951"/>
            <a:ext cx="7335900" cy="1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36e00da6161_0_485"/>
          <p:cNvSpPr txBox="1">
            <a:spLocks noGrp="1"/>
          </p:cNvSpPr>
          <p:nvPr>
            <p:ph type="body" idx="1"/>
          </p:nvPr>
        </p:nvSpPr>
        <p:spPr>
          <a:xfrm>
            <a:off x="565149" y="3869661"/>
            <a:ext cx="7335900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g36e00da6161_0_485"/>
          <p:cNvSpPr txBox="1">
            <a:spLocks noGrp="1"/>
          </p:cNvSpPr>
          <p:nvPr>
            <p:ph type="dt" idx="10"/>
          </p:nvPr>
        </p:nvSpPr>
        <p:spPr>
          <a:xfrm>
            <a:off x="565149" y="594969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g36e00da6161_0_485"/>
          <p:cNvSpPr txBox="1">
            <a:spLocks noGrp="1"/>
          </p:cNvSpPr>
          <p:nvPr>
            <p:ph type="ftr" idx="11"/>
          </p:nvPr>
        </p:nvSpPr>
        <p:spPr>
          <a:xfrm>
            <a:off x="565150" y="543179"/>
            <a:ext cx="41148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g36e00da6161_0_485"/>
          <p:cNvSpPr txBox="1">
            <a:spLocks noGrp="1"/>
          </p:cNvSpPr>
          <p:nvPr>
            <p:ph type="sldNum" idx="12"/>
          </p:nvPr>
        </p:nvSpPr>
        <p:spPr>
          <a:xfrm>
            <a:off x="10813024" y="511175"/>
            <a:ext cx="9144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234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e00da6161_0_413"/>
          <p:cNvSpPr txBox="1">
            <a:spLocks noGrp="1"/>
          </p:cNvSpPr>
          <p:nvPr>
            <p:ph type="body" idx="1"/>
          </p:nvPr>
        </p:nvSpPr>
        <p:spPr>
          <a:xfrm>
            <a:off x="966600" y="5830068"/>
            <a:ext cx="102633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g36e00da6161_0_413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54205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e00da6161_0_501"/>
          <p:cNvSpPr/>
          <p:nvPr/>
        </p:nvSpPr>
        <p:spPr>
          <a:xfrm>
            <a:off x="4291015" y="1096772"/>
            <a:ext cx="7436400" cy="5761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36e00da6161_0_501"/>
          <p:cNvSpPr/>
          <p:nvPr/>
        </p:nvSpPr>
        <p:spPr>
          <a:xfrm>
            <a:off x="4086371" y="5624450"/>
            <a:ext cx="525000" cy="525000"/>
          </a:xfrm>
          <a:prstGeom prst="plus">
            <a:avLst>
              <a:gd name="adj" fmla="val 395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36e00da6161_0_501"/>
          <p:cNvSpPr/>
          <p:nvPr/>
        </p:nvSpPr>
        <p:spPr>
          <a:xfrm>
            <a:off x="9881559" y="976630"/>
            <a:ext cx="1336800" cy="1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36e00da6161_0_501"/>
          <p:cNvSpPr txBox="1">
            <a:spLocks noGrp="1"/>
          </p:cNvSpPr>
          <p:nvPr>
            <p:ph type="title"/>
          </p:nvPr>
        </p:nvSpPr>
        <p:spPr>
          <a:xfrm>
            <a:off x="565150" y="1881951"/>
            <a:ext cx="7335900" cy="1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36e00da6161_0_501"/>
          <p:cNvSpPr txBox="1">
            <a:spLocks noGrp="1"/>
          </p:cNvSpPr>
          <p:nvPr>
            <p:ph type="body" idx="1"/>
          </p:nvPr>
        </p:nvSpPr>
        <p:spPr>
          <a:xfrm>
            <a:off x="565149" y="3869661"/>
            <a:ext cx="7335900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g36e00da6161_0_501"/>
          <p:cNvSpPr txBox="1">
            <a:spLocks noGrp="1"/>
          </p:cNvSpPr>
          <p:nvPr>
            <p:ph type="dt" idx="10"/>
          </p:nvPr>
        </p:nvSpPr>
        <p:spPr>
          <a:xfrm>
            <a:off x="565149" y="594969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g36e00da6161_0_501"/>
          <p:cNvSpPr txBox="1">
            <a:spLocks noGrp="1"/>
          </p:cNvSpPr>
          <p:nvPr>
            <p:ph type="ftr" idx="11"/>
          </p:nvPr>
        </p:nvSpPr>
        <p:spPr>
          <a:xfrm>
            <a:off x="565150" y="543179"/>
            <a:ext cx="41148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g36e00da6161_0_501"/>
          <p:cNvSpPr txBox="1">
            <a:spLocks noGrp="1"/>
          </p:cNvSpPr>
          <p:nvPr>
            <p:ph type="sldNum" idx="12"/>
          </p:nvPr>
        </p:nvSpPr>
        <p:spPr>
          <a:xfrm>
            <a:off x="10813024" y="511175"/>
            <a:ext cx="9144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31875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>
  <p:cSld name="Two Content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6e00da6161_0_510"/>
          <p:cNvSpPr txBox="1">
            <a:spLocks noGrp="1"/>
          </p:cNvSpPr>
          <p:nvPr>
            <p:ph type="title"/>
          </p:nvPr>
        </p:nvSpPr>
        <p:spPr>
          <a:xfrm>
            <a:off x="565149" y="1204721"/>
            <a:ext cx="8267400" cy="14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36e00da6161_0_510"/>
          <p:cNvSpPr txBox="1">
            <a:spLocks noGrp="1"/>
          </p:cNvSpPr>
          <p:nvPr>
            <p:ph type="body" idx="1"/>
          </p:nvPr>
        </p:nvSpPr>
        <p:spPr>
          <a:xfrm>
            <a:off x="565111" y="2691637"/>
            <a:ext cx="4946700" cy="3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06" name="Google Shape;106;g36e00da6161_0_510"/>
          <p:cNvSpPr txBox="1">
            <a:spLocks noGrp="1"/>
          </p:cNvSpPr>
          <p:nvPr>
            <p:ph type="body" idx="2"/>
          </p:nvPr>
        </p:nvSpPr>
        <p:spPr>
          <a:xfrm>
            <a:off x="6076903" y="2691637"/>
            <a:ext cx="4946700" cy="3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g36e00da6161_0_510"/>
          <p:cNvSpPr txBox="1">
            <a:spLocks noGrp="1"/>
          </p:cNvSpPr>
          <p:nvPr>
            <p:ph type="dt" idx="10"/>
          </p:nvPr>
        </p:nvSpPr>
        <p:spPr>
          <a:xfrm>
            <a:off x="565149" y="594969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g36e00da6161_0_510"/>
          <p:cNvSpPr txBox="1">
            <a:spLocks noGrp="1"/>
          </p:cNvSpPr>
          <p:nvPr>
            <p:ph type="ftr" idx="11"/>
          </p:nvPr>
        </p:nvSpPr>
        <p:spPr>
          <a:xfrm>
            <a:off x="565150" y="543179"/>
            <a:ext cx="41148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g36e00da6161_0_510"/>
          <p:cNvSpPr txBox="1">
            <a:spLocks noGrp="1"/>
          </p:cNvSpPr>
          <p:nvPr>
            <p:ph type="sldNum" idx="12"/>
          </p:nvPr>
        </p:nvSpPr>
        <p:spPr>
          <a:xfrm>
            <a:off x="10813024" y="511175"/>
            <a:ext cx="9144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g36e00da6161_0_510"/>
          <p:cNvSpPr/>
          <p:nvPr/>
        </p:nvSpPr>
        <p:spPr>
          <a:xfrm>
            <a:off x="11738231" y="1096772"/>
            <a:ext cx="453900" cy="5761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6e00da6161_0_510"/>
          <p:cNvSpPr/>
          <p:nvPr/>
        </p:nvSpPr>
        <p:spPr>
          <a:xfrm>
            <a:off x="9881559" y="976630"/>
            <a:ext cx="1336800" cy="12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36e00da6161_0_510"/>
          <p:cNvSpPr/>
          <p:nvPr/>
        </p:nvSpPr>
        <p:spPr>
          <a:xfrm>
            <a:off x="11531286" y="5618903"/>
            <a:ext cx="525000" cy="525000"/>
          </a:xfrm>
          <a:prstGeom prst="plus">
            <a:avLst>
              <a:gd name="adj" fmla="val 3951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429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e00da6161_0_352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g36e00da6161_0_352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29" name="Google Shape;129;g36e00da6161_0_35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g36e00da6161_0_35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g36e00da6161_0_352"/>
          <p:cNvSpPr txBox="1">
            <a:spLocks noGrp="1"/>
          </p:cNvSpPr>
          <p:nvPr>
            <p:ph type="ctrTitle"/>
          </p:nvPr>
        </p:nvSpPr>
        <p:spPr>
          <a:xfrm>
            <a:off x="972600" y="1763267"/>
            <a:ext cx="10250700" cy="22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g36e00da6161_0_352"/>
          <p:cNvSpPr txBox="1">
            <a:spLocks noGrp="1"/>
          </p:cNvSpPr>
          <p:nvPr>
            <p:ph type="subTitle" idx="1"/>
          </p:nvPr>
        </p:nvSpPr>
        <p:spPr>
          <a:xfrm>
            <a:off x="972837" y="4230533"/>
            <a:ext cx="102507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3" name="Google Shape;133;g36e00da6161_0_352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5531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dk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g36e00da6161_0_360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36" name="Google Shape;136;g36e00da6161_0_36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g36e00da6161_0_36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g36e00da6161_0_360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g36e00da6161_0_360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43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fc79af9af_0_5147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g35fc79af9af_0_5147"/>
          <p:cNvSpPr txBox="1">
            <a:spLocks noGrp="1"/>
          </p:cNvSpPr>
          <p:nvPr>
            <p:ph type="body" idx="1"/>
          </p:nvPr>
        </p:nvSpPr>
        <p:spPr>
          <a:xfrm>
            <a:off x="677335" y="2160591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71" name="Google Shape;371;g35fc79af9af_0_5147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g35fc79af9af_0_5147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g35fc79af9af_0_5147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6e00da6161_0_374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g36e00da6161_0_37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51" name="Google Shape;151;g36e00da6161_0_37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36e00da6161_0_37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153;g36e00da6161_0_37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54" name="Google Shape;154;g36e00da6161_0_374"/>
          <p:cNvSpPr txBox="1">
            <a:spLocks noGrp="1"/>
          </p:cNvSpPr>
          <p:nvPr>
            <p:ph type="body" idx="1"/>
          </p:nvPr>
        </p:nvSpPr>
        <p:spPr>
          <a:xfrm>
            <a:off x="972434" y="2771833"/>
            <a:ext cx="50325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g36e00da6161_0_374"/>
          <p:cNvSpPr txBox="1">
            <a:spLocks noGrp="1"/>
          </p:cNvSpPr>
          <p:nvPr>
            <p:ph type="body" idx="2"/>
          </p:nvPr>
        </p:nvSpPr>
        <p:spPr>
          <a:xfrm>
            <a:off x="6191471" y="2771833"/>
            <a:ext cx="50325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g36e00da6161_0_37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5775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e00da6161_0_383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g36e00da6161_0_383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60" name="Google Shape;160;g36e00da6161_0_38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g36e00da6161_0_38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g36e00da6161_0_383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63" name="Google Shape;163;g36e00da6161_0_383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673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e00da6161_0_390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Google Shape;166;g36e00da6161_0_390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67" name="Google Shape;167;g36e00da6161_0_39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g36e00da6161_0_39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" name="Google Shape;169;g36e00da6161_0_390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18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70" name="Google Shape;170;g36e00da6161_0_390"/>
          <p:cNvSpPr txBox="1">
            <a:spLocks noGrp="1"/>
          </p:cNvSpPr>
          <p:nvPr>
            <p:ph type="body" idx="1"/>
          </p:nvPr>
        </p:nvSpPr>
        <p:spPr>
          <a:xfrm>
            <a:off x="961633" y="3708967"/>
            <a:ext cx="4401300" cy="21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71" name="Google Shape;171;g36e00da6161_0_390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70168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g36e00da6161_0_398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174" name="Google Shape;174;g36e00da6161_0_39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36e00da6161_0_39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g36e00da6161_0_398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g36e00da6161_0_39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6879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6e00da6161_0_404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" name="Google Shape;180;g36e00da6161_0_40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81" name="Google Shape;181;g36e00da6161_0_40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g36e00da6161_0_40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" name="Google Shape;183;g36e00da6161_0_404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84" name="Google Shape;184;g36e00da6161_0_404"/>
          <p:cNvSpPr txBox="1">
            <a:spLocks noGrp="1"/>
          </p:cNvSpPr>
          <p:nvPr>
            <p:ph type="subTitle" idx="1"/>
          </p:nvPr>
        </p:nvSpPr>
        <p:spPr>
          <a:xfrm>
            <a:off x="966600" y="4215367"/>
            <a:ext cx="4401300" cy="10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5" name="Google Shape;185;g36e00da6161_0_404"/>
          <p:cNvSpPr txBox="1">
            <a:spLocks noGrp="1"/>
          </p:cNvSpPr>
          <p:nvPr>
            <p:ph type="body" idx="2"/>
          </p:nvPr>
        </p:nvSpPr>
        <p:spPr>
          <a:xfrm>
            <a:off x="6898967" y="1803500"/>
            <a:ext cx="4499100" cy="4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86" name="Google Shape;186;g36e00da6161_0_40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30715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g36e00da6161_0_416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189" name="Google Shape;189;g36e00da6161_0_4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g36e00da6161_0_4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g36e00da6161_0_416"/>
          <p:cNvSpPr txBox="1">
            <a:spLocks noGrp="1"/>
          </p:cNvSpPr>
          <p:nvPr>
            <p:ph type="title" hasCustomPrompt="1"/>
          </p:nvPr>
        </p:nvSpPr>
        <p:spPr>
          <a:xfrm>
            <a:off x="972600" y="978600"/>
            <a:ext cx="10251300" cy="16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2" name="Google Shape;192;g36e00da6161_0_416"/>
          <p:cNvSpPr txBox="1">
            <a:spLocks noGrp="1"/>
          </p:cNvSpPr>
          <p:nvPr>
            <p:ph type="body" idx="1"/>
          </p:nvPr>
        </p:nvSpPr>
        <p:spPr>
          <a:xfrm>
            <a:off x="972600" y="3030517"/>
            <a:ext cx="10251300" cy="2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g36e00da6161_0_416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1587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451F47A-7F6E-B755-6035-4A767180E1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88950" cy="686343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B6DC99-6A4A-4440-223B-52858C12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54" y="457200"/>
            <a:ext cx="401967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FDB3C4F-50BE-2D6C-ACE7-B129AFD34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4"/>
            <a:ext cx="6172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A096B6E-4D58-A13F-F5AC-168E689B5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2354" y="2057399"/>
            <a:ext cx="4019671" cy="448056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 descr="A blue and green logo&#10;&#10;AI-generated content may be incorrect.">
            <a:extLst>
              <a:ext uri="{FF2B5EF4-FFF2-40B4-BE49-F238E27FC236}">
                <a16:creationId xmlns:a16="http://schemas.microsoft.com/office/drawing/2014/main" id="{6C62C3AB-19AB-0619-F1C9-50E2DC0DB0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1306" y="6243810"/>
            <a:ext cx="1341530" cy="51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76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6CCCF6-B1AB-BE38-B3E7-D13E87BDF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88950" cy="686343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F7E19D9-E763-B7AD-2CFB-032F81806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42257"/>
            <a:ext cx="9144000" cy="239879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068A7FF-29E9-B994-0F0E-D7C1CAA48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33132"/>
            <a:ext cx="9144000" cy="11667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06B26E48-74B6-4109-5A35-016CD3AC91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44970" y="481941"/>
            <a:ext cx="3899011" cy="14783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54B6BB-6755-C64B-E2C6-25D4560B14CE}"/>
              </a:ext>
            </a:extLst>
          </p:cNvPr>
          <p:cNvSpPr txBox="1"/>
          <p:nvPr userDrawn="1"/>
        </p:nvSpPr>
        <p:spPr>
          <a:xfrm>
            <a:off x="3844032" y="1880437"/>
            <a:ext cx="4660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Business Management Institute</a:t>
            </a:r>
          </a:p>
        </p:txBody>
      </p:sp>
    </p:spTree>
    <p:extLst>
      <p:ext uri="{BB962C8B-B14F-4D97-AF65-F5344CB8AC3E}">
        <p14:creationId xmlns:p14="http://schemas.microsoft.com/office/powerpoint/2010/main" val="459837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8B99EAB-DB40-EE5E-D8CB-F2AF517083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88950" cy="686343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02223F3-DB28-83EE-8265-694EF386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504" y="457200"/>
            <a:ext cx="399652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15C227A-7C9C-9B57-9182-AA3819421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4"/>
            <a:ext cx="6126480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95C95A7-14BA-3FE8-6963-AC8CFCD43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5504" y="2057399"/>
            <a:ext cx="3996521" cy="448056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 descr="A blue and green logo&#10;&#10;AI-generated content may be incorrect.">
            <a:extLst>
              <a:ext uri="{FF2B5EF4-FFF2-40B4-BE49-F238E27FC236}">
                <a16:creationId xmlns:a16="http://schemas.microsoft.com/office/drawing/2014/main" id="{1B6BBEBB-3739-F235-141D-8CF3861E97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1306" y="6243810"/>
            <a:ext cx="1341530" cy="51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81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/>
        </p:spPr>
        <p:txBody>
          <a:bodyPr/>
          <a:lstStyle/>
          <a:p>
            <a:endParaRPr lang="en-US" sz="1867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en-US" sz="1867"/>
          </a:p>
        </p:txBody>
      </p:sp>
    </p:spTree>
    <p:extLst>
      <p:ext uri="{BB962C8B-B14F-4D97-AF65-F5344CB8AC3E}">
        <p14:creationId xmlns:p14="http://schemas.microsoft.com/office/powerpoint/2010/main" val="339224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5fc79af9af_0_5153"/>
          <p:cNvSpPr txBox="1">
            <a:spLocks noGrp="1"/>
          </p:cNvSpPr>
          <p:nvPr>
            <p:ph type="title"/>
          </p:nvPr>
        </p:nvSpPr>
        <p:spPr>
          <a:xfrm>
            <a:off x="677337" y="2700868"/>
            <a:ext cx="8596800" cy="18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999"/>
              <a:buFont typeface="Trebuchet MS"/>
              <a:buNone/>
              <a:defRPr sz="3999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g35fc79af9af_0_5153"/>
          <p:cNvSpPr txBox="1">
            <a:spLocks noGrp="1"/>
          </p:cNvSpPr>
          <p:nvPr>
            <p:ph type="body" idx="1"/>
          </p:nvPr>
        </p:nvSpPr>
        <p:spPr>
          <a:xfrm>
            <a:off x="677337" y="4527448"/>
            <a:ext cx="85968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599"/>
              <a:buNone/>
              <a:defRPr sz="1999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7" name="Google Shape;377;g35fc79af9af_0_5153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g35fc79af9af_0_5153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g35fc79af9af_0_5153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15EAAC9-9BEB-CC20-7C7E-1A2B6DBF7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88950" cy="686343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00A1339-7D9F-AA2B-D613-D1A8F3714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950" y="2126429"/>
            <a:ext cx="9495500" cy="2852737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E94ED4D-71E3-B76E-B674-23B281C89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1950" y="5006155"/>
            <a:ext cx="9495500" cy="97796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 descr="A blue and black logo&#10;&#10;AI-generated content may be incorrect.">
            <a:extLst>
              <a:ext uri="{FF2B5EF4-FFF2-40B4-BE49-F238E27FC236}">
                <a16:creationId xmlns:a16="http://schemas.microsoft.com/office/drawing/2014/main" id="{49198DAF-8DBA-2A53-C168-D57688919F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1950" y="873885"/>
            <a:ext cx="2667482" cy="101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072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E4FC25-D728-9CDB-AF6E-FD00A3340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1A05EC-EE9B-C591-50DC-CDAA8119D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676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5fc79af9af_0_5159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g35fc79af9af_0_5159"/>
          <p:cNvSpPr txBox="1">
            <a:spLocks noGrp="1"/>
          </p:cNvSpPr>
          <p:nvPr>
            <p:ph type="body" idx="1"/>
          </p:nvPr>
        </p:nvSpPr>
        <p:spPr>
          <a:xfrm>
            <a:off x="677335" y="2160590"/>
            <a:ext cx="41841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83" name="Google Shape;383;g35fc79af9af_0_5159"/>
          <p:cNvSpPr txBox="1">
            <a:spLocks noGrp="1"/>
          </p:cNvSpPr>
          <p:nvPr>
            <p:ph type="body" idx="2"/>
          </p:nvPr>
        </p:nvSpPr>
        <p:spPr>
          <a:xfrm>
            <a:off x="5089972" y="2160591"/>
            <a:ext cx="41841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84" name="Google Shape;384;g35fc79af9af_0_5159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g35fc79af9af_0_5159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g35fc79af9af_0_5159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fc79af9af_0_5166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99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g35fc79af9af_0_5166"/>
          <p:cNvSpPr txBox="1">
            <a:spLocks noGrp="1"/>
          </p:cNvSpPr>
          <p:nvPr>
            <p:ph type="body" idx="1"/>
          </p:nvPr>
        </p:nvSpPr>
        <p:spPr>
          <a:xfrm>
            <a:off x="675747" y="2160983"/>
            <a:ext cx="41856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19"/>
              <a:buNone/>
              <a:defRPr sz="2399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599"/>
              <a:buNone/>
              <a:defRPr sz="1999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390" name="Google Shape;390;g35fc79af9af_0_5166"/>
          <p:cNvSpPr txBox="1">
            <a:spLocks noGrp="1"/>
          </p:cNvSpPr>
          <p:nvPr>
            <p:ph type="body" idx="2"/>
          </p:nvPr>
        </p:nvSpPr>
        <p:spPr>
          <a:xfrm>
            <a:off x="675747" y="2737247"/>
            <a:ext cx="41856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91" name="Google Shape;391;g35fc79af9af_0_5166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19"/>
              <a:buNone/>
              <a:defRPr sz="2399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599"/>
              <a:buNone/>
              <a:defRPr sz="1999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39"/>
              <a:buNone/>
              <a:defRPr sz="1799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392" name="Google Shape;392;g35fc79af9af_0_5166"/>
          <p:cNvSpPr txBox="1">
            <a:spLocks noGrp="1"/>
          </p:cNvSpPr>
          <p:nvPr>
            <p:ph type="body" idx="4"/>
          </p:nvPr>
        </p:nvSpPr>
        <p:spPr>
          <a:xfrm>
            <a:off x="5088385" y="2737247"/>
            <a:ext cx="41856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93" name="Google Shape;393;g35fc79af9af_0_5166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g35fc79af9af_0_5166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g35fc79af9af_0_5166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fc79af9af_0_5175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g35fc79af9af_0_5175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g35fc79af9af_0_5175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g35fc79af9af_0_5175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5fc79af9af_0_5180"/>
          <p:cNvSpPr txBox="1">
            <a:spLocks noGrp="1"/>
          </p:cNvSpPr>
          <p:nvPr>
            <p:ph type="title"/>
          </p:nvPr>
        </p:nvSpPr>
        <p:spPr>
          <a:xfrm>
            <a:off x="677335" y="1498604"/>
            <a:ext cx="3854400" cy="12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99"/>
              <a:buFont typeface="Trebuchet MS"/>
              <a:buNone/>
              <a:defRPr sz="1999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g35fc79af9af_0_5180"/>
          <p:cNvSpPr txBox="1">
            <a:spLocks noGrp="1"/>
          </p:cNvSpPr>
          <p:nvPr>
            <p:ph type="body" idx="1"/>
          </p:nvPr>
        </p:nvSpPr>
        <p:spPr>
          <a:xfrm>
            <a:off x="4760462" y="514926"/>
            <a:ext cx="4513500" cy="55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04" name="Google Shape;404;g35fc79af9af_0_5180"/>
          <p:cNvSpPr txBox="1">
            <a:spLocks noGrp="1"/>
          </p:cNvSpPr>
          <p:nvPr>
            <p:ph type="body" idx="2"/>
          </p:nvPr>
        </p:nvSpPr>
        <p:spPr>
          <a:xfrm>
            <a:off x="677335" y="2777070"/>
            <a:ext cx="38544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405" name="Google Shape;405;g35fc79af9af_0_5180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g35fc79af9af_0_5180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g35fc79af9af_0_5180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fc79af9af_0_5187"/>
          <p:cNvSpPr txBox="1">
            <a:spLocks noGrp="1"/>
          </p:cNvSpPr>
          <p:nvPr>
            <p:ph type="title"/>
          </p:nvPr>
        </p:nvSpPr>
        <p:spPr>
          <a:xfrm>
            <a:off x="677335" y="4800600"/>
            <a:ext cx="85968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99"/>
              <a:buFont typeface="Trebuchet MS"/>
              <a:buNone/>
              <a:defRPr sz="2399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g35fc79af9af_0_5187"/>
          <p:cNvSpPr>
            <a:spLocks noGrp="1"/>
          </p:cNvSpPr>
          <p:nvPr>
            <p:ph type="pic" idx="2"/>
          </p:nvPr>
        </p:nvSpPr>
        <p:spPr>
          <a:xfrm>
            <a:off x="677335" y="609601"/>
            <a:ext cx="8596800" cy="3845700"/>
          </a:xfrm>
          <a:prstGeom prst="rect">
            <a:avLst/>
          </a:prstGeom>
          <a:noFill/>
          <a:ln>
            <a:noFill/>
          </a:ln>
        </p:spPr>
      </p:sp>
      <p:sp>
        <p:nvSpPr>
          <p:cNvPr id="411" name="Google Shape;411;g35fc79af9af_0_5187"/>
          <p:cNvSpPr txBox="1">
            <a:spLocks noGrp="1"/>
          </p:cNvSpPr>
          <p:nvPr>
            <p:ph type="body" idx="1"/>
          </p:nvPr>
        </p:nvSpPr>
        <p:spPr>
          <a:xfrm>
            <a:off x="677335" y="5367339"/>
            <a:ext cx="85968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412" name="Google Shape;412;g35fc79af9af_0_5187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g35fc79af9af_0_5187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4" name="Google Shape;414;g35fc79af9af_0_5187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g35fc79af9af_0_5109"/>
          <p:cNvGrpSpPr/>
          <p:nvPr/>
        </p:nvGrpSpPr>
        <p:grpSpPr>
          <a:xfrm>
            <a:off x="0" y="-8467"/>
            <a:ext cx="12192133" cy="6866580"/>
            <a:chOff x="0" y="-8467"/>
            <a:chExt cx="12192133" cy="6866580"/>
          </a:xfrm>
        </p:grpSpPr>
        <p:cxnSp>
          <p:nvCxnSpPr>
            <p:cNvPr id="332" name="Google Shape;332;g35fc79af9af_0_510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3" name="Google Shape;333;g35fc79af9af_0_5109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34" name="Google Shape;334;g35fc79af9af_0_5109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9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5" name="Google Shape;335;g35fc79af9af_0_5109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6" name="Google Shape;336;g35fc79af9af_0_5109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rgbClr val="374C81">
                <a:alpha val="6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g35fc79af9af_0_5109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4C81">
                <a:alpha val="498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" name="Google Shape;338;g35fc79af9af_0_5109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" name="Google Shape;339;g35fc79af9af_0_5109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77B2">
                <a:alpha val="80000"/>
              </a:srgb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0" name="Google Shape;340;g35fc79af9af_0_5109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rgbClr val="374C81">
                <a:alpha val="65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g35fc79af9af_0_5109"/>
            <p:cNvSpPr/>
            <p:nvPr/>
          </p:nvSpPr>
          <p:spPr>
            <a:xfrm>
              <a:off x="0" y="4013200"/>
              <a:ext cx="448800" cy="28449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" name="Google Shape;342;g35fc79af9af_0_5109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99"/>
              <a:buFont typeface="Trebuchet MS"/>
              <a:buNone/>
              <a:defRPr sz="3599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3" name="Google Shape;343;g35fc79af9af_0_5109"/>
          <p:cNvSpPr txBox="1">
            <a:spLocks noGrp="1"/>
          </p:cNvSpPr>
          <p:nvPr>
            <p:ph type="body" idx="1"/>
          </p:nvPr>
        </p:nvSpPr>
        <p:spPr>
          <a:xfrm>
            <a:off x="677335" y="2160591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1998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39"/>
              <a:buFont typeface="Noto Sans Symbols"/>
              <a:buChar char="►"/>
              <a:defRPr sz="1799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44" name="Google Shape;344;g35fc79af9af_0_5109"/>
          <p:cNvSpPr txBox="1">
            <a:spLocks noGrp="1"/>
          </p:cNvSpPr>
          <p:nvPr>
            <p:ph type="dt" idx="10"/>
          </p:nvPr>
        </p:nvSpPr>
        <p:spPr>
          <a:xfrm>
            <a:off x="7205134" y="6041364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45" name="Google Shape;345;g35fc79af9af_0_5109"/>
          <p:cNvSpPr txBox="1">
            <a:spLocks noGrp="1"/>
          </p:cNvSpPr>
          <p:nvPr>
            <p:ph type="ftr" idx="11"/>
          </p:nvPr>
        </p:nvSpPr>
        <p:spPr>
          <a:xfrm>
            <a:off x="677335" y="6041364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46" name="Google Shape;346;g35fc79af9af_0_5109"/>
          <p:cNvSpPr txBox="1">
            <a:spLocks noGrp="1"/>
          </p:cNvSpPr>
          <p:nvPr>
            <p:ph type="sldNum" idx="12"/>
          </p:nvPr>
        </p:nvSpPr>
        <p:spPr>
          <a:xfrm>
            <a:off x="8590664" y="6041364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6e00da6161_0_34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" name="Google Shape;11;g36e00da6161_0_34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Char char="●"/>
              <a:defRPr sz="17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" name="Google Shape;12;g36e00da6161_0_34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51970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3" r:id="rId2"/>
    <p:sldLayoutId id="2147483724" r:id="rId3"/>
    <p:sldLayoutId id="2147483725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6e37c663b6_0_27"/>
          <p:cNvSpPr/>
          <p:nvPr/>
        </p:nvSpPr>
        <p:spPr>
          <a:xfrm>
            <a:off x="652225" y="895000"/>
            <a:ext cx="5265000" cy="2645400"/>
          </a:xfrm>
          <a:prstGeom prst="roundRect">
            <a:avLst>
              <a:gd name="adj" fmla="val 837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B1FE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EEB1F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g36e37c663b6_0_27"/>
          <p:cNvSpPr/>
          <p:nvPr/>
        </p:nvSpPr>
        <p:spPr>
          <a:xfrm>
            <a:off x="5942450" y="895000"/>
            <a:ext cx="5777700" cy="2645400"/>
          </a:xfrm>
          <a:prstGeom prst="roundRect">
            <a:avLst>
              <a:gd name="adj" fmla="val 8375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C1E1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9C1E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g36e37c663b6_0_27"/>
          <p:cNvSpPr/>
          <p:nvPr/>
        </p:nvSpPr>
        <p:spPr>
          <a:xfrm>
            <a:off x="652225" y="3566850"/>
            <a:ext cx="5290200" cy="3024300"/>
          </a:xfrm>
          <a:prstGeom prst="roundRect">
            <a:avLst>
              <a:gd name="adj" fmla="val 837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CCE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8CCC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g36e37c663b6_0_27"/>
          <p:cNvSpPr/>
          <p:nvPr/>
        </p:nvSpPr>
        <p:spPr>
          <a:xfrm>
            <a:off x="5942425" y="3566850"/>
            <a:ext cx="5777700" cy="3024300"/>
          </a:xfrm>
          <a:prstGeom prst="roundRect">
            <a:avLst>
              <a:gd name="adj" fmla="val 8375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DFCF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DDFC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g36e37c663b6_0_27"/>
          <p:cNvSpPr txBox="1"/>
          <p:nvPr/>
        </p:nvSpPr>
        <p:spPr>
          <a:xfrm>
            <a:off x="695368" y="1261328"/>
            <a:ext cx="4311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1A99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g36e37c663b6_0_27"/>
          <p:cNvSpPr/>
          <p:nvPr/>
        </p:nvSpPr>
        <p:spPr>
          <a:xfrm>
            <a:off x="6422282" y="1036395"/>
            <a:ext cx="4876443" cy="17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trends in our environment (social, technological, policy) can we leverage?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Are there unmet needs or gaps we are well-positioned to fill?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Who could we collaborate with to amplify our strengths?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How can we use innovation to reach new stakeholders or increase value?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589" name="Google Shape;589;g36e37c663b6_0_27"/>
          <p:cNvSpPr txBox="1"/>
          <p:nvPr/>
        </p:nvSpPr>
        <p:spPr>
          <a:xfrm>
            <a:off x="787624" y="3739825"/>
            <a:ext cx="4723500" cy="295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do we care deeply about becoming?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How do we want to be known by our stakeholders or communities?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would bold success look like in the next 3–5 years?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How can we build a culture that reflects our highest ideals?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590" name="Google Shape;590;g36e37c663b6_0_27"/>
          <p:cNvSpPr/>
          <p:nvPr/>
        </p:nvSpPr>
        <p:spPr>
          <a:xfrm>
            <a:off x="116647" y="6591105"/>
            <a:ext cx="236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g36e37c663b6_0_27"/>
          <p:cNvSpPr txBox="1"/>
          <p:nvPr/>
        </p:nvSpPr>
        <p:spPr>
          <a:xfrm>
            <a:off x="695368" y="113064"/>
            <a:ext cx="11876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SOAR: </a:t>
            </a:r>
            <a:r>
              <a:rPr kumimoji="0" lang="en-US" sz="3300" b="1" i="0" u="sng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S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trengths, </a:t>
            </a:r>
            <a:r>
              <a:rPr kumimoji="0" lang="en-US" sz="3300" b="1" i="0" u="sng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O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pportunities, </a:t>
            </a:r>
            <a:r>
              <a:rPr kumimoji="0" lang="en-US" sz="3300" b="1" i="0" u="sng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A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spirations, </a:t>
            </a:r>
            <a:r>
              <a:rPr kumimoji="0" lang="en-US" sz="3300" b="1" i="0" u="sng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R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Raleway"/>
              </a:rPr>
              <a:t>esults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Raleway"/>
            </a:endParaRPr>
          </a:p>
        </p:txBody>
      </p:sp>
      <p:sp>
        <p:nvSpPr>
          <p:cNvPr id="592" name="Google Shape;592;g36e37c663b6_0_27"/>
          <p:cNvSpPr txBox="1"/>
          <p:nvPr/>
        </p:nvSpPr>
        <p:spPr>
          <a:xfrm>
            <a:off x="695367" y="965428"/>
            <a:ext cx="5044529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are we the best at?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are we most passionate about?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capabilities and resources do we have that are unique to us?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How or where do we exceed expectations?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do others see as our strengths?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211455" marR="0" lvl="0" indent="-211455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advantages do we have?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sp>
        <p:nvSpPr>
          <p:cNvPr id="593" name="Google Shape;593;g36e37c663b6_0_27"/>
          <p:cNvSpPr/>
          <p:nvPr/>
        </p:nvSpPr>
        <p:spPr>
          <a:xfrm>
            <a:off x="6422282" y="1390628"/>
            <a:ext cx="3639900" cy="17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1A99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g36e37c663b6_0_27"/>
          <p:cNvSpPr txBox="1"/>
          <p:nvPr/>
        </p:nvSpPr>
        <p:spPr>
          <a:xfrm>
            <a:off x="787634" y="4035725"/>
            <a:ext cx="4126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99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g36e37c663b6_0_27"/>
          <p:cNvSpPr txBox="1"/>
          <p:nvPr/>
        </p:nvSpPr>
        <p:spPr>
          <a:xfrm>
            <a:off x="6077425" y="3836300"/>
            <a:ext cx="55077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outcomes will tell us we’re making progress?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does success look like for our aspirations?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How will we measure impact beyond just financial results?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457200" marR="0" lvl="0" indent="-317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What indicators would energize and motivate our team?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6e37c663b6_0_52"/>
          <p:cNvSpPr/>
          <p:nvPr/>
        </p:nvSpPr>
        <p:spPr>
          <a:xfrm>
            <a:off x="426475" y="895000"/>
            <a:ext cx="5490900" cy="2645400"/>
          </a:xfrm>
          <a:prstGeom prst="roundRect">
            <a:avLst>
              <a:gd name="adj" fmla="val 8375"/>
            </a:avLst>
          </a:prstGeom>
          <a:solidFill>
            <a:schemeClr val="lt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B1FE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EEB1F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g36e37c663b6_0_52"/>
          <p:cNvSpPr/>
          <p:nvPr/>
        </p:nvSpPr>
        <p:spPr>
          <a:xfrm>
            <a:off x="5942450" y="895000"/>
            <a:ext cx="5777700" cy="2645400"/>
          </a:xfrm>
          <a:prstGeom prst="roundRect">
            <a:avLst>
              <a:gd name="adj" fmla="val 8375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C1E1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9C1E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g36e37c663b6_0_52"/>
          <p:cNvSpPr/>
          <p:nvPr/>
        </p:nvSpPr>
        <p:spPr>
          <a:xfrm>
            <a:off x="451525" y="3566850"/>
            <a:ext cx="5490900" cy="3024300"/>
          </a:xfrm>
          <a:prstGeom prst="roundRect">
            <a:avLst>
              <a:gd name="adj" fmla="val 8375"/>
            </a:avLst>
          </a:prstGeom>
          <a:solidFill>
            <a:schemeClr val="lt1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CCCE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8CCC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g36e37c663b6_0_52"/>
          <p:cNvSpPr/>
          <p:nvPr/>
        </p:nvSpPr>
        <p:spPr>
          <a:xfrm>
            <a:off x="5942425" y="3566850"/>
            <a:ext cx="5777700" cy="3024300"/>
          </a:xfrm>
          <a:prstGeom prst="roundRect">
            <a:avLst>
              <a:gd name="adj" fmla="val 8375"/>
            </a:avLst>
          </a:prstGeom>
          <a:solidFill>
            <a:schemeClr val="lt1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DFCF"/>
              </a:buClr>
              <a:buSzPts val="8000"/>
              <a:buFont typeface="Calibri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>
                <a:ln>
                  <a:noFill/>
                </a:ln>
                <a:solidFill>
                  <a:srgbClr val="FDDFC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g36e37c663b6_0_52"/>
          <p:cNvSpPr txBox="1"/>
          <p:nvPr/>
        </p:nvSpPr>
        <p:spPr>
          <a:xfrm>
            <a:off x="695368" y="1261328"/>
            <a:ext cx="4311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222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1A99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g36e37c663b6_0_52"/>
          <p:cNvSpPr/>
          <p:nvPr/>
        </p:nvSpPr>
        <p:spPr>
          <a:xfrm>
            <a:off x="116647" y="6591105"/>
            <a:ext cx="236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g36e37c663b6_0_52"/>
          <p:cNvSpPr txBox="1"/>
          <p:nvPr/>
        </p:nvSpPr>
        <p:spPr>
          <a:xfrm>
            <a:off x="157943" y="90400"/>
            <a:ext cx="11876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SOAR: Strengths, Opportunities, Aspirations, Results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09E82B-B272-8799-C5AB-4687F96F3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66" y="68263"/>
            <a:ext cx="6687867" cy="672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3092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5"/>
          <p:cNvSpPr/>
          <p:nvPr/>
        </p:nvSpPr>
        <p:spPr>
          <a:xfrm rot="-5400000">
            <a:off x="-1289820" y="3450200"/>
            <a:ext cx="3798733" cy="8607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9" name="Google Shape;429;p15"/>
          <p:cNvSpPr/>
          <p:nvPr/>
        </p:nvSpPr>
        <p:spPr>
          <a:xfrm>
            <a:off x="1295400" y="2369627"/>
            <a:ext cx="7924800" cy="35328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0" name="Google Shape;430;p15"/>
          <p:cNvSpPr txBox="1"/>
          <p:nvPr/>
        </p:nvSpPr>
        <p:spPr>
          <a:xfrm>
            <a:off x="97000" y="5908640"/>
            <a:ext cx="1124762" cy="36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  <a:tabLst/>
              <a:defRPr/>
            </a:pPr>
            <a:r>
              <a:rPr kumimoji="0" lang="en-US" sz="1799" b="0" i="0" u="none" strike="noStrike" kern="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VALUES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431" name="Google Shape;431;p15"/>
          <p:cNvSpPr txBox="1"/>
          <p:nvPr/>
        </p:nvSpPr>
        <p:spPr>
          <a:xfrm>
            <a:off x="97000" y="1532898"/>
            <a:ext cx="2742485" cy="369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  <a:tabLst/>
              <a:defRPr/>
            </a:pPr>
            <a:r>
              <a:rPr kumimoji="0" lang="en-US" sz="1799" b="0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MISSION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433" name="Google Shape;433;p15"/>
          <p:cNvSpPr txBox="1"/>
          <p:nvPr/>
        </p:nvSpPr>
        <p:spPr>
          <a:xfrm>
            <a:off x="46358" y="3449769"/>
            <a:ext cx="1243877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“What are we going to do?”</a:t>
            </a:r>
            <a:endParaRPr kumimoji="0" sz="11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</p:txBody>
      </p:sp>
      <p:sp>
        <p:nvSpPr>
          <p:cNvPr id="438" name="Google Shape;438;p15"/>
          <p:cNvSpPr txBox="1"/>
          <p:nvPr/>
        </p:nvSpPr>
        <p:spPr>
          <a:xfrm>
            <a:off x="1201649" y="1495139"/>
            <a:ext cx="10713353" cy="55395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We support and enhance student and faculty success through transformative, evidence-based teaching and learning practices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5"/>
          <p:cNvSpPr/>
          <p:nvPr/>
        </p:nvSpPr>
        <p:spPr>
          <a:xfrm>
            <a:off x="1216700" y="5939770"/>
            <a:ext cx="10441900" cy="324878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74C8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Core Values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 Transformation, Belonging, Collaboration, Authenticity, Compassion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5"/>
          <p:cNvSpPr/>
          <p:nvPr/>
        </p:nvSpPr>
        <p:spPr>
          <a:xfrm>
            <a:off x="1234988" y="2422717"/>
            <a:ext cx="4701934" cy="81782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Community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Partnerships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5"/>
          <p:cNvSpPr/>
          <p:nvPr/>
        </p:nvSpPr>
        <p:spPr>
          <a:xfrm>
            <a:off x="1216700" y="3290993"/>
            <a:ext cx="4701934" cy="81782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Customer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Expectations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5"/>
          <p:cNvSpPr/>
          <p:nvPr/>
        </p:nvSpPr>
        <p:spPr>
          <a:xfrm>
            <a:off x="1227304" y="4193513"/>
            <a:ext cx="4701934" cy="81782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Internal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Processes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5"/>
          <p:cNvSpPr/>
          <p:nvPr/>
        </p:nvSpPr>
        <p:spPr>
          <a:xfrm>
            <a:off x="1209016" y="5084623"/>
            <a:ext cx="4701934" cy="81782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People &amp;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Culture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5"/>
          <p:cNvSpPr/>
          <p:nvPr/>
        </p:nvSpPr>
        <p:spPr>
          <a:xfrm>
            <a:off x="2173578" y="2487255"/>
            <a:ext cx="1132098" cy="712916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Provide Coordinated and Informed Collaboration w/ Campus Partners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5"/>
          <p:cNvSpPr/>
          <p:nvPr/>
        </p:nvSpPr>
        <p:spPr>
          <a:xfrm>
            <a:off x="3385498" y="2481443"/>
            <a:ext cx="1143001" cy="7062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Increase Community Awareness, Messaging, and Marketing of Our Services</a:t>
            </a:r>
            <a:endParaRPr kumimoji="0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5"/>
          <p:cNvSpPr/>
          <p:nvPr/>
        </p:nvSpPr>
        <p:spPr>
          <a:xfrm>
            <a:off x="4581413" y="2474673"/>
            <a:ext cx="1036064" cy="713152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Increase Advancement Support and Participation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5"/>
          <p:cNvSpPr/>
          <p:nvPr/>
        </p:nvSpPr>
        <p:spPr>
          <a:xfrm>
            <a:off x="2189901" y="3395507"/>
            <a:ext cx="1125337" cy="667556"/>
          </a:xfrm>
          <a:prstGeom prst="roundRect">
            <a:avLst>
              <a:gd name="adj" fmla="val 16667"/>
            </a:avLst>
          </a:prstGeom>
          <a:solidFill>
            <a:srgbClr val="B3C0D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Provide Clear and Coordinated Support for Campus Stakeholders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5"/>
          <p:cNvSpPr/>
          <p:nvPr/>
        </p:nvSpPr>
        <p:spPr>
          <a:xfrm>
            <a:off x="3371892" y="3389794"/>
            <a:ext cx="1104536" cy="680398"/>
          </a:xfrm>
          <a:prstGeom prst="roundRect">
            <a:avLst>
              <a:gd name="adj" fmla="val 16667"/>
            </a:avLst>
          </a:prstGeom>
          <a:solidFill>
            <a:srgbClr val="B3C0D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Develop Faculty &amp; Student Support Programs That are Versatile, Holistic, and Responsive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5"/>
          <p:cNvSpPr/>
          <p:nvPr/>
        </p:nvSpPr>
        <p:spPr>
          <a:xfrm>
            <a:off x="4540403" y="3404703"/>
            <a:ext cx="1077796" cy="659892"/>
          </a:xfrm>
          <a:prstGeom prst="roundRect">
            <a:avLst>
              <a:gd name="adj" fmla="val 16667"/>
            </a:avLst>
          </a:prstGeom>
          <a:solidFill>
            <a:srgbClr val="B3C0D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Partner with Faculty to Innovate and Improve Outcomes for All Students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5"/>
          <p:cNvSpPr/>
          <p:nvPr/>
        </p:nvSpPr>
        <p:spPr>
          <a:xfrm>
            <a:off x="2173579" y="4272158"/>
            <a:ext cx="1165741" cy="67350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Develop Accountable and Transparent Practices that are Inclusive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5"/>
          <p:cNvSpPr/>
          <p:nvPr/>
        </p:nvSpPr>
        <p:spPr>
          <a:xfrm>
            <a:off x="3379213" y="4272158"/>
            <a:ext cx="1094493" cy="67350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Enable Cross-Unit Informed and Coordinated Support for Campus Stakeholders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5"/>
          <p:cNvSpPr/>
          <p:nvPr/>
        </p:nvSpPr>
        <p:spPr>
          <a:xfrm>
            <a:off x="4506791" y="4272159"/>
            <a:ext cx="1108008" cy="67350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Simplify policies and procedures to promote operational efficiencies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5"/>
          <p:cNvSpPr/>
          <p:nvPr/>
        </p:nvSpPr>
        <p:spPr>
          <a:xfrm>
            <a:off x="2156631" y="5115986"/>
            <a:ext cx="1182688" cy="663950"/>
          </a:xfrm>
          <a:prstGeom prst="roundRect">
            <a:avLst>
              <a:gd name="adj" fmla="val 16667"/>
            </a:avLst>
          </a:prstGeom>
          <a:solidFill>
            <a:srgbClr val="FFDA65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Sustain Equity-focused Structure, Processes, and Practices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5"/>
          <p:cNvSpPr/>
          <p:nvPr/>
        </p:nvSpPr>
        <p:spPr>
          <a:xfrm>
            <a:off x="3380673" y="5116255"/>
            <a:ext cx="1126118" cy="666518"/>
          </a:xfrm>
          <a:prstGeom prst="roundRect">
            <a:avLst>
              <a:gd name="adj" fmla="val 16667"/>
            </a:avLst>
          </a:prstGeom>
          <a:solidFill>
            <a:srgbClr val="FFDA65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Foster an Asset-based Approach to Employee Wellness and Development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5"/>
          <p:cNvSpPr/>
          <p:nvPr/>
        </p:nvSpPr>
        <p:spPr>
          <a:xfrm>
            <a:off x="4548146" y="5099787"/>
            <a:ext cx="1081524" cy="666518"/>
          </a:xfrm>
          <a:prstGeom prst="roundRect">
            <a:avLst>
              <a:gd name="adj" fmla="val 16667"/>
            </a:avLst>
          </a:prstGeom>
          <a:solidFill>
            <a:srgbClr val="FFDA65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Exemplify a Work Environment That is Trusting, Respectful, and Constructive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0" name="Google Shape;460;p15"/>
          <p:cNvCxnSpPr/>
          <p:nvPr/>
        </p:nvCxnSpPr>
        <p:spPr>
          <a:xfrm>
            <a:off x="1287716" y="3300987"/>
            <a:ext cx="8008684" cy="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1" name="Google Shape;461;p15"/>
          <p:cNvCxnSpPr/>
          <p:nvPr/>
        </p:nvCxnSpPr>
        <p:spPr>
          <a:xfrm>
            <a:off x="1287716" y="4178951"/>
            <a:ext cx="8008684" cy="2735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2" name="Google Shape;462;p15"/>
          <p:cNvCxnSpPr/>
          <p:nvPr/>
        </p:nvCxnSpPr>
        <p:spPr>
          <a:xfrm>
            <a:off x="1287716" y="5054007"/>
            <a:ext cx="8008684" cy="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3" name="Google Shape;463;p15"/>
          <p:cNvCxnSpPr/>
          <p:nvPr/>
        </p:nvCxnSpPr>
        <p:spPr>
          <a:xfrm rot="10800000" flipH="1">
            <a:off x="1287716" y="5916323"/>
            <a:ext cx="10370884" cy="4785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4" name="Google Shape;464;p15"/>
          <p:cNvCxnSpPr/>
          <p:nvPr/>
        </p:nvCxnSpPr>
        <p:spPr>
          <a:xfrm>
            <a:off x="5791200" y="2369628"/>
            <a:ext cx="0" cy="3546695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5" name="Google Shape;465;p15"/>
          <p:cNvSpPr txBox="1"/>
          <p:nvPr/>
        </p:nvSpPr>
        <p:spPr>
          <a:xfrm>
            <a:off x="1166891" y="2106902"/>
            <a:ext cx="4563897" cy="3385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Strategic Objectives 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6" name="Google Shape;466;p15"/>
          <p:cNvSpPr txBox="1"/>
          <p:nvPr/>
        </p:nvSpPr>
        <p:spPr>
          <a:xfrm>
            <a:off x="5796365" y="2118435"/>
            <a:ext cx="1905665" cy="3385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Intermediary KPIs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7" name="Google Shape;467;p15"/>
          <p:cNvSpPr txBox="1"/>
          <p:nvPr/>
        </p:nvSpPr>
        <p:spPr>
          <a:xfrm>
            <a:off x="7704082" y="2118435"/>
            <a:ext cx="1665422" cy="3385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Output KPIs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8" name="Google Shape;468;p15"/>
          <p:cNvSpPr txBox="1"/>
          <p:nvPr/>
        </p:nvSpPr>
        <p:spPr>
          <a:xfrm>
            <a:off x="9381731" y="2118642"/>
            <a:ext cx="2365259" cy="3385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Strategic Initiatives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9" name="Google Shape;469;p15"/>
          <p:cNvSpPr/>
          <p:nvPr/>
        </p:nvSpPr>
        <p:spPr>
          <a:xfrm>
            <a:off x="10049608" y="255745"/>
            <a:ext cx="209603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URM 4-yr grad rate: 75%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First Gen 4-yr grad rate: 75%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Pell Eligible 4-yr grad rate: 75%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All Students 4-yr grad rate:75%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URM 2-yr transfer grad rate: 70%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First Gen 2-yr transfer grad rate: 70%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Pell 2-yr transfer grad rate: 70%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All Students 2-yr transfer grad rate: 70%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5"/>
          <p:cNvSpPr txBox="1"/>
          <p:nvPr/>
        </p:nvSpPr>
        <p:spPr>
          <a:xfrm>
            <a:off x="10049608" y="-5865"/>
            <a:ext cx="1999496" cy="2616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Institutional Targets</a:t>
            </a:r>
            <a:endParaRPr kumimoji="0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1" name="Google Shape;471;p15"/>
          <p:cNvSpPr txBox="1"/>
          <p:nvPr/>
        </p:nvSpPr>
        <p:spPr>
          <a:xfrm>
            <a:off x="179175" y="553129"/>
            <a:ext cx="73914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SAMPLE BALANCED SCORECARD</a:t>
            </a:r>
            <a:endParaRPr kumimoji="0" sz="1800" b="1" i="1" u="none" strike="noStrike" kern="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Calibri"/>
            </a:endParaRPr>
          </a:p>
        </p:txBody>
      </p:sp>
      <p:cxnSp>
        <p:nvCxnSpPr>
          <p:cNvPr id="472" name="Google Shape;472;p15"/>
          <p:cNvCxnSpPr/>
          <p:nvPr/>
        </p:nvCxnSpPr>
        <p:spPr>
          <a:xfrm>
            <a:off x="7698210" y="2369628"/>
            <a:ext cx="0" cy="3546695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3" name="Google Shape;473;p15"/>
          <p:cNvCxnSpPr/>
          <p:nvPr/>
        </p:nvCxnSpPr>
        <p:spPr>
          <a:xfrm>
            <a:off x="9377795" y="2361847"/>
            <a:ext cx="0" cy="3546695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4" name="Google Shape;474;p15"/>
          <p:cNvSpPr txBox="1"/>
          <p:nvPr/>
        </p:nvSpPr>
        <p:spPr>
          <a:xfrm>
            <a:off x="5750771" y="2641218"/>
            <a:ext cx="191485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campus collaborations formed/sustained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5"/>
          <p:cNvSpPr txBox="1"/>
          <p:nvPr/>
        </p:nvSpPr>
        <p:spPr>
          <a:xfrm>
            <a:off x="5750770" y="2781963"/>
            <a:ext cx="161511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faculty/student speaker series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5"/>
          <p:cNvSpPr txBox="1"/>
          <p:nvPr/>
        </p:nvSpPr>
        <p:spPr>
          <a:xfrm>
            <a:off x="5750770" y="2487383"/>
            <a:ext cx="1337288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joint grant submittals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5"/>
          <p:cNvSpPr txBox="1"/>
          <p:nvPr/>
        </p:nvSpPr>
        <p:spPr>
          <a:xfrm>
            <a:off x="5750770" y="3384438"/>
            <a:ext cx="159733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student / faculty hours at XYZ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5"/>
          <p:cNvSpPr txBox="1"/>
          <p:nvPr/>
        </p:nvSpPr>
        <p:spPr>
          <a:xfrm>
            <a:off x="5750770" y="3975220"/>
            <a:ext cx="1849758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new students and faculty participants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5"/>
          <p:cNvSpPr txBox="1"/>
          <p:nvPr/>
        </p:nvSpPr>
        <p:spPr>
          <a:xfrm>
            <a:off x="5750771" y="3820168"/>
            <a:ext cx="1453883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new programs delivered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5"/>
          <p:cNvSpPr txBox="1"/>
          <p:nvPr/>
        </p:nvSpPr>
        <p:spPr>
          <a:xfrm>
            <a:off x="5750771" y="2932560"/>
            <a:ext cx="1361233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 consultations provided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5"/>
          <p:cNvSpPr txBox="1"/>
          <p:nvPr/>
        </p:nvSpPr>
        <p:spPr>
          <a:xfrm>
            <a:off x="5750771" y="3083157"/>
            <a:ext cx="1377873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campus outreach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5"/>
          <p:cNvSpPr txBox="1"/>
          <p:nvPr/>
        </p:nvSpPr>
        <p:spPr>
          <a:xfrm>
            <a:off x="5750771" y="3518974"/>
            <a:ext cx="128779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referrals to XYZ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5"/>
          <p:cNvSpPr/>
          <p:nvPr/>
        </p:nvSpPr>
        <p:spPr>
          <a:xfrm>
            <a:off x="5750770" y="3669571"/>
            <a:ext cx="19535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repeat XYZ usage by student, faculty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5"/>
          <p:cNvSpPr txBox="1"/>
          <p:nvPr/>
        </p:nvSpPr>
        <p:spPr>
          <a:xfrm>
            <a:off x="5750771" y="4287217"/>
            <a:ext cx="194766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processes streamlined &amp; documented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5"/>
          <p:cNvSpPr txBox="1"/>
          <p:nvPr/>
        </p:nvSpPr>
        <p:spPr>
          <a:xfrm>
            <a:off x="5750771" y="4566636"/>
            <a:ext cx="222919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% completion of programs &amp; services eval plans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5"/>
          <p:cNvSpPr txBox="1"/>
          <p:nvPr/>
        </p:nvSpPr>
        <p:spPr>
          <a:xfrm>
            <a:off x="5750770" y="4708118"/>
            <a:ext cx="1672256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# of facilitated internal trainings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5"/>
          <p:cNvSpPr txBox="1"/>
          <p:nvPr/>
        </p:nvSpPr>
        <p:spPr>
          <a:xfrm>
            <a:off x="5750771" y="5321437"/>
            <a:ext cx="194766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% participation in training and development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5"/>
          <p:cNvSpPr txBox="1"/>
          <p:nvPr/>
        </p:nvSpPr>
        <p:spPr>
          <a:xfrm>
            <a:off x="5750771" y="5178249"/>
            <a:ext cx="1704873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% response rates for staff surveys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5"/>
          <p:cNvSpPr txBox="1"/>
          <p:nvPr/>
        </p:nvSpPr>
        <p:spPr>
          <a:xfrm>
            <a:off x="5750771" y="5479169"/>
            <a:ext cx="194766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% participation in voluntary team activities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5"/>
          <p:cNvSpPr txBox="1"/>
          <p:nvPr/>
        </p:nvSpPr>
        <p:spPr>
          <a:xfrm>
            <a:off x="5750771" y="4414163"/>
            <a:ext cx="222919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% time savings realized from process optimizations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5"/>
          <p:cNvSpPr txBox="1"/>
          <p:nvPr/>
        </p:nvSpPr>
        <p:spPr>
          <a:xfrm>
            <a:off x="7668300" y="5100238"/>
            <a:ext cx="222919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eNPS score on S@W Survey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5"/>
          <p:cNvSpPr txBox="1"/>
          <p:nvPr/>
        </p:nvSpPr>
        <p:spPr>
          <a:xfrm>
            <a:off x="7668300" y="2640399"/>
            <a:ext cx="1896885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National articles recognizing XYZ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5"/>
          <p:cNvSpPr txBox="1"/>
          <p:nvPr/>
        </p:nvSpPr>
        <p:spPr>
          <a:xfrm>
            <a:off x="7668299" y="2481136"/>
            <a:ext cx="1448156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Joint grants awarded and $$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5"/>
          <p:cNvSpPr txBox="1"/>
          <p:nvPr/>
        </p:nvSpPr>
        <p:spPr>
          <a:xfrm>
            <a:off x="7668299" y="3402006"/>
            <a:ext cx="1777594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Faculty &amp; Staff Satisfaction Survey scores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5"/>
          <p:cNvSpPr txBox="1"/>
          <p:nvPr/>
        </p:nvSpPr>
        <p:spPr>
          <a:xfrm>
            <a:off x="7668300" y="4356424"/>
            <a:ext cx="15306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XYZ Staff@Work Survey scores (on valuable training &amp; development, spirit of cooperation, and behavior &amp; conduct, overall satisfaction, etc.)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5"/>
          <p:cNvSpPr txBox="1"/>
          <p:nvPr/>
        </p:nvSpPr>
        <p:spPr>
          <a:xfrm>
            <a:off x="7668300" y="5365793"/>
            <a:ext cx="1281411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Turnover and Retention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5"/>
          <p:cNvSpPr txBox="1"/>
          <p:nvPr/>
        </p:nvSpPr>
        <p:spPr>
          <a:xfrm>
            <a:off x="7668300" y="5503724"/>
            <a:ext cx="1625211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XYZ Diversity Dashboards goals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5"/>
          <p:cNvSpPr txBox="1"/>
          <p:nvPr/>
        </p:nvSpPr>
        <p:spPr>
          <a:xfrm>
            <a:off x="7668299" y="2781865"/>
            <a:ext cx="1754624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Student grades improvements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5"/>
          <p:cNvSpPr txBox="1"/>
          <p:nvPr/>
        </p:nvSpPr>
        <p:spPr>
          <a:xfrm>
            <a:off x="7668299" y="3055848"/>
            <a:ext cx="189528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Student participant persistence &amp; retention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5"/>
          <p:cNvSpPr txBox="1"/>
          <p:nvPr/>
        </p:nvSpPr>
        <p:spPr>
          <a:xfrm>
            <a:off x="7668299" y="2923211"/>
            <a:ext cx="1729554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Faculty assessments improvements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5"/>
          <p:cNvSpPr txBox="1"/>
          <p:nvPr/>
        </p:nvSpPr>
        <p:spPr>
          <a:xfrm>
            <a:off x="7668299" y="3539873"/>
            <a:ext cx="1754624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Student Satisfaction Survey scores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5"/>
          <p:cNvSpPr txBox="1"/>
          <p:nvPr/>
        </p:nvSpPr>
        <p:spPr>
          <a:xfrm>
            <a:off x="7668299" y="3683680"/>
            <a:ext cx="1777594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Systemwide UG Survey scores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5"/>
          <p:cNvSpPr/>
          <p:nvPr/>
        </p:nvSpPr>
        <p:spPr>
          <a:xfrm>
            <a:off x="7668299" y="3814146"/>
            <a:ext cx="1345240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Systemwide Grad Survey scores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5"/>
          <p:cNvSpPr/>
          <p:nvPr/>
        </p:nvSpPr>
        <p:spPr>
          <a:xfrm>
            <a:off x="7668300" y="5233958"/>
            <a:ext cx="1138453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XYZ Climate Survey scores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5"/>
          <p:cNvSpPr/>
          <p:nvPr/>
        </p:nvSpPr>
        <p:spPr>
          <a:xfrm>
            <a:off x="9502375" y="2528850"/>
            <a:ext cx="2496000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Perform program reviews with ABC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 and expand of Digital Delivery for online courses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Develop new faculty onboarding; faculty fellows programming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Expand services to DEF, GHI, JKL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Rebrand XYZ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Develop new pipeline models with …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Initiate joint fundraising with …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34" marR="0" lvl="0" indent="-57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Implement annual Strategic Focus Retreat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34" marR="0" lvl="0" indent="-57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Review hiring and lifecycle practice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34" marR="0" lvl="0" indent="-57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Invest in professional &amp; student staff training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34" marR="0" lvl="0" indent="-57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Include EDI into performance review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34" marR="0" lvl="0" indent="-57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Develop internal documentation &amp; library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34" marR="0" lvl="0" indent="-57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ITS unification in platforms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900"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F326B-57EB-D656-83EB-33ECA3D8A842}"/>
              </a:ext>
            </a:extLst>
          </p:cNvPr>
          <p:cNvSpPr txBox="1"/>
          <p:nvPr/>
        </p:nvSpPr>
        <p:spPr>
          <a:xfrm>
            <a:off x="1230366" y="2635554"/>
            <a:ext cx="852855" cy="5386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Financial/ Stakeholder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353771C-330D-A8CE-0CBC-3D66AE502192}"/>
              </a:ext>
            </a:extLst>
          </p:cNvPr>
          <p:cNvCxnSpPr>
            <a:endCxn id="451" idx="2"/>
          </p:cNvCxnSpPr>
          <p:nvPr/>
        </p:nvCxnSpPr>
        <p:spPr>
          <a:xfrm flipV="1">
            <a:off x="2739627" y="3972949"/>
            <a:ext cx="0" cy="299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6E9E414-762A-7D29-D6CC-1C7A8BD05CF7}"/>
              </a:ext>
            </a:extLst>
          </p:cNvPr>
          <p:cNvCxnSpPr/>
          <p:nvPr/>
        </p:nvCxnSpPr>
        <p:spPr>
          <a:xfrm flipV="1">
            <a:off x="2739627" y="3123266"/>
            <a:ext cx="0" cy="299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D42165-5526-D690-0E40-5364257BF463}"/>
              </a:ext>
            </a:extLst>
          </p:cNvPr>
          <p:cNvCxnSpPr/>
          <p:nvPr/>
        </p:nvCxnSpPr>
        <p:spPr>
          <a:xfrm flipV="1">
            <a:off x="3924160" y="4004123"/>
            <a:ext cx="0" cy="299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C92120D-64BD-ED81-CD1D-E2D755996A5F}"/>
              </a:ext>
            </a:extLst>
          </p:cNvPr>
          <p:cNvCxnSpPr>
            <a:cxnSpLocks/>
          </p:cNvCxnSpPr>
          <p:nvPr/>
        </p:nvCxnSpPr>
        <p:spPr>
          <a:xfrm flipV="1">
            <a:off x="4043820" y="4070192"/>
            <a:ext cx="730403" cy="201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E26CB34-F5AA-455D-DAF5-FE422A4DD9AC}"/>
              </a:ext>
            </a:extLst>
          </p:cNvPr>
          <p:cNvCxnSpPr>
            <a:cxnSpLocks/>
          </p:cNvCxnSpPr>
          <p:nvPr/>
        </p:nvCxnSpPr>
        <p:spPr>
          <a:xfrm flipH="1" flipV="1">
            <a:off x="3044428" y="4030720"/>
            <a:ext cx="759722" cy="244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7C321F-C7AE-BBB5-8E5E-958F937713C0}"/>
              </a:ext>
            </a:extLst>
          </p:cNvPr>
          <p:cNvCxnSpPr>
            <a:cxnSpLocks/>
          </p:cNvCxnSpPr>
          <p:nvPr/>
        </p:nvCxnSpPr>
        <p:spPr>
          <a:xfrm flipV="1">
            <a:off x="5112116" y="3108219"/>
            <a:ext cx="0" cy="349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9F88CB0-FB5D-2717-9B6E-DEC2BFB53CC5}"/>
              </a:ext>
            </a:extLst>
          </p:cNvPr>
          <p:cNvCxnSpPr/>
          <p:nvPr/>
        </p:nvCxnSpPr>
        <p:spPr>
          <a:xfrm flipH="1">
            <a:off x="4299438" y="4618034"/>
            <a:ext cx="3868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1C66E1-3ABF-7F1E-A6E6-A88ADF5B4038}"/>
              </a:ext>
            </a:extLst>
          </p:cNvPr>
          <p:cNvCxnSpPr/>
          <p:nvPr/>
        </p:nvCxnSpPr>
        <p:spPr>
          <a:xfrm>
            <a:off x="3191608" y="4618034"/>
            <a:ext cx="37605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12059A3-EFC3-66D1-DF8D-5B35BA293574}"/>
              </a:ext>
            </a:extLst>
          </p:cNvPr>
          <p:cNvCxnSpPr/>
          <p:nvPr/>
        </p:nvCxnSpPr>
        <p:spPr>
          <a:xfrm>
            <a:off x="4335960" y="3729285"/>
            <a:ext cx="37605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53C09E2-BBE8-11E3-A576-E1947DDEAC7D}"/>
              </a:ext>
            </a:extLst>
          </p:cNvPr>
          <p:cNvCxnSpPr/>
          <p:nvPr/>
        </p:nvCxnSpPr>
        <p:spPr>
          <a:xfrm flipH="1">
            <a:off x="3097591" y="3757017"/>
            <a:ext cx="3868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E907C99-2D73-DA27-1CFD-3869211A13D0}"/>
              </a:ext>
            </a:extLst>
          </p:cNvPr>
          <p:cNvCxnSpPr>
            <a:cxnSpLocks/>
          </p:cNvCxnSpPr>
          <p:nvPr/>
        </p:nvCxnSpPr>
        <p:spPr>
          <a:xfrm flipH="1" flipV="1">
            <a:off x="4293579" y="3182230"/>
            <a:ext cx="759722" cy="244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EC12AC4-AB1F-BCF7-E37F-B9642E4440D9}"/>
              </a:ext>
            </a:extLst>
          </p:cNvPr>
          <p:cNvCxnSpPr/>
          <p:nvPr/>
        </p:nvCxnSpPr>
        <p:spPr>
          <a:xfrm>
            <a:off x="3150346" y="2869311"/>
            <a:ext cx="37605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D20061C-9530-05AE-3530-19C3734DA9EB}"/>
              </a:ext>
            </a:extLst>
          </p:cNvPr>
          <p:cNvCxnSpPr/>
          <p:nvPr/>
        </p:nvCxnSpPr>
        <p:spPr>
          <a:xfrm>
            <a:off x="4393383" y="2893223"/>
            <a:ext cx="37605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AE9294C-FDC6-EF98-F1B9-7DDC3762C239}"/>
              </a:ext>
            </a:extLst>
          </p:cNvPr>
          <p:cNvCxnSpPr/>
          <p:nvPr/>
        </p:nvCxnSpPr>
        <p:spPr>
          <a:xfrm>
            <a:off x="3160680" y="5421464"/>
            <a:ext cx="37605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1AB5E62-7C5C-92A4-7461-F320B276D2D1}"/>
              </a:ext>
            </a:extLst>
          </p:cNvPr>
          <p:cNvCxnSpPr/>
          <p:nvPr/>
        </p:nvCxnSpPr>
        <p:spPr>
          <a:xfrm>
            <a:off x="4359825" y="5452333"/>
            <a:ext cx="37605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ight Brace 42">
            <a:extLst>
              <a:ext uri="{FF2B5EF4-FFF2-40B4-BE49-F238E27FC236}">
                <a16:creationId xmlns:a16="http://schemas.microsoft.com/office/drawing/2014/main" id="{EC52F0D3-D865-30D3-21AF-574E1873E841}"/>
              </a:ext>
            </a:extLst>
          </p:cNvPr>
          <p:cNvSpPr/>
          <p:nvPr/>
        </p:nvSpPr>
        <p:spPr>
          <a:xfrm rot="16200000">
            <a:off x="3807901" y="3869321"/>
            <a:ext cx="201967" cy="2336732"/>
          </a:xfrm>
          <a:prstGeom prst="rightBrace">
            <a:avLst>
              <a:gd name="adj1" fmla="val 8333"/>
              <a:gd name="adj2" fmla="val 4962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1A998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5" name="Google Shape;545;g35fc79af9af_0_5068"/>
          <p:cNvCxnSpPr>
            <a:cxnSpLocks/>
          </p:cNvCxnSpPr>
          <p:nvPr/>
        </p:nvCxnSpPr>
        <p:spPr>
          <a:xfrm flipV="1">
            <a:off x="577851" y="3975116"/>
            <a:ext cx="11482654" cy="29896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6" name="Google Shape;546;g35fc79af9af_0_5068"/>
          <p:cNvSpPr/>
          <p:nvPr/>
        </p:nvSpPr>
        <p:spPr>
          <a:xfrm rot="10800000">
            <a:off x="143056" y="1408816"/>
            <a:ext cx="266400" cy="4956989"/>
          </a:xfrm>
          <a:prstGeom prst="downArrow">
            <a:avLst>
              <a:gd name="adj1" fmla="val 92968"/>
              <a:gd name="adj2" fmla="val 101426"/>
            </a:avLst>
          </a:prstGeom>
          <a:gradFill>
            <a:gsLst>
              <a:gs pos="0">
                <a:srgbClr val="006C92"/>
              </a:gs>
              <a:gs pos="74000">
                <a:srgbClr val="182B49"/>
              </a:gs>
              <a:gs pos="100000">
                <a:srgbClr val="182B49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7" name="Google Shape;547;g35fc79af9af_0_5068"/>
          <p:cNvSpPr txBox="1"/>
          <p:nvPr/>
        </p:nvSpPr>
        <p:spPr>
          <a:xfrm>
            <a:off x="5274600" y="16125"/>
            <a:ext cx="6917400" cy="10933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dirty="0">
                <a:latin typeface="Trebuchet MS"/>
                <a:ea typeface="Trebuchet MS"/>
                <a:cs typeface="Trebuchet MS"/>
                <a:sym typeface="Trebuchet MS"/>
              </a:rPr>
              <a:t>University Unit:</a:t>
            </a:r>
            <a:br>
              <a:rPr lang="en-US" sz="1051" dirty="0"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en-US" sz="1051" dirty="0">
                <a:latin typeface="Trebuchet MS"/>
                <a:ea typeface="Trebuchet MS"/>
                <a:cs typeface="Trebuchet MS"/>
                <a:sym typeface="Trebuchet MS"/>
              </a:rPr>
            </a:br>
            <a:endParaRPr lang="en-US" sz="105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dirty="0">
                <a:latin typeface="Trebuchet MS"/>
                <a:ea typeface="Trebuchet MS"/>
                <a:cs typeface="Trebuchet MS"/>
                <a:sym typeface="Trebuchet MS"/>
              </a:rPr>
              <a:t>Team Members: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5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8" name="Google Shape;548;g35fc79af9af_0_5068"/>
          <p:cNvSpPr txBox="1"/>
          <p:nvPr/>
        </p:nvSpPr>
        <p:spPr>
          <a:xfrm>
            <a:off x="0" y="0"/>
            <a:ext cx="5248025" cy="9926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Your University Name:</a:t>
            </a:r>
            <a:endParaRPr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University Mascot: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1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g35fc79af9af_0_5068"/>
          <p:cNvSpPr txBox="1"/>
          <p:nvPr/>
        </p:nvSpPr>
        <p:spPr>
          <a:xfrm>
            <a:off x="25943" y="996062"/>
            <a:ext cx="595281" cy="36929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Unit’s Mission</a:t>
            </a:r>
            <a:endParaRPr sz="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g35fc79af9af_0_5068"/>
          <p:cNvSpPr txBox="1"/>
          <p:nvPr/>
        </p:nvSpPr>
        <p:spPr>
          <a:xfrm>
            <a:off x="650487" y="807925"/>
            <a:ext cx="11509871" cy="592578"/>
          </a:xfrm>
          <a:prstGeom prst="rect">
            <a:avLst/>
          </a:prstGeom>
          <a:solidFill>
            <a:srgbClr val="F2F2F2"/>
          </a:solidFill>
          <a:ln>
            <a:solidFill>
              <a:schemeClr val="accent1"/>
            </a:solidFill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Why do you exist, whom do you serve, how do you do it?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i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1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1" name="Google Shape;551;g35fc79af9af_0_5068"/>
          <p:cNvSpPr/>
          <p:nvPr/>
        </p:nvSpPr>
        <p:spPr>
          <a:xfrm>
            <a:off x="845" y="1936640"/>
            <a:ext cx="741548" cy="515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dirty="0">
                <a:latin typeface="Calibri"/>
                <a:ea typeface="Calibri"/>
                <a:cs typeface="Calibri"/>
                <a:sym typeface="Calibri"/>
              </a:rPr>
              <a:t>Financial/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dirty="0"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050" dirty="0"/>
          </a:p>
        </p:txBody>
      </p:sp>
      <p:sp>
        <p:nvSpPr>
          <p:cNvPr id="552" name="Google Shape;552;g35fc79af9af_0_5068"/>
          <p:cNvSpPr/>
          <p:nvPr/>
        </p:nvSpPr>
        <p:spPr>
          <a:xfrm>
            <a:off x="0" y="2968205"/>
            <a:ext cx="711200" cy="63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Customer</a:t>
            </a:r>
          </a:p>
        </p:txBody>
      </p:sp>
      <p:sp>
        <p:nvSpPr>
          <p:cNvPr id="553" name="Google Shape;553;g35fc79af9af_0_5068"/>
          <p:cNvSpPr/>
          <p:nvPr/>
        </p:nvSpPr>
        <p:spPr>
          <a:xfrm>
            <a:off x="-8834" y="4152861"/>
            <a:ext cx="724014" cy="63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Internal</a:t>
            </a:r>
            <a:endParaRPr sz="105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Processes</a:t>
            </a:r>
            <a:endParaRPr sz="1050"/>
          </a:p>
        </p:txBody>
      </p:sp>
      <p:sp>
        <p:nvSpPr>
          <p:cNvPr id="554" name="Google Shape;554;g35fc79af9af_0_5068"/>
          <p:cNvSpPr/>
          <p:nvPr/>
        </p:nvSpPr>
        <p:spPr>
          <a:xfrm>
            <a:off x="650487" y="2904792"/>
            <a:ext cx="1912674" cy="1005900"/>
          </a:xfrm>
          <a:prstGeom prst="roundRect">
            <a:avLst>
              <a:gd name="adj" fmla="val 16667"/>
            </a:avLst>
          </a:prstGeom>
          <a:solidFill>
            <a:srgbClr val="B3C0D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55" name="Google Shape;555;g35fc79af9af_0_5068"/>
          <p:cNvSpPr/>
          <p:nvPr/>
        </p:nvSpPr>
        <p:spPr>
          <a:xfrm>
            <a:off x="4902571" y="2904792"/>
            <a:ext cx="2164977" cy="1005900"/>
          </a:xfrm>
          <a:prstGeom prst="roundRect">
            <a:avLst>
              <a:gd name="adj" fmla="val 16667"/>
            </a:avLst>
          </a:prstGeom>
          <a:solidFill>
            <a:srgbClr val="B3C0D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56" name="Google Shape;556;g35fc79af9af_0_5068"/>
          <p:cNvSpPr/>
          <p:nvPr/>
        </p:nvSpPr>
        <p:spPr>
          <a:xfrm>
            <a:off x="2739091" y="2896159"/>
            <a:ext cx="2010855" cy="1005900"/>
          </a:xfrm>
          <a:prstGeom prst="roundRect">
            <a:avLst>
              <a:gd name="adj" fmla="val 16667"/>
            </a:avLst>
          </a:prstGeom>
          <a:solidFill>
            <a:srgbClr val="B3C0D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57" name="Google Shape;557;g35fc79af9af_0_5068"/>
          <p:cNvSpPr/>
          <p:nvPr/>
        </p:nvSpPr>
        <p:spPr>
          <a:xfrm>
            <a:off x="8833" y="5402084"/>
            <a:ext cx="674536" cy="634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People &amp;</a:t>
            </a:r>
            <a:endParaRPr sz="105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Culture</a:t>
            </a:r>
            <a:endParaRPr sz="1050"/>
          </a:p>
        </p:txBody>
      </p:sp>
      <p:sp>
        <p:nvSpPr>
          <p:cNvPr id="558" name="Google Shape;558;g35fc79af9af_0_5068"/>
          <p:cNvSpPr/>
          <p:nvPr/>
        </p:nvSpPr>
        <p:spPr>
          <a:xfrm>
            <a:off x="2717700" y="1758100"/>
            <a:ext cx="2010855" cy="10059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g35fc79af9af_0_5068"/>
          <p:cNvSpPr/>
          <p:nvPr/>
        </p:nvSpPr>
        <p:spPr>
          <a:xfrm>
            <a:off x="4884421" y="1758100"/>
            <a:ext cx="2123095" cy="10059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g35fc79af9af_0_5068"/>
          <p:cNvSpPr/>
          <p:nvPr/>
        </p:nvSpPr>
        <p:spPr>
          <a:xfrm>
            <a:off x="2728077" y="4055821"/>
            <a:ext cx="2010855" cy="1005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61" name="Google Shape;561;g35fc79af9af_0_5068"/>
          <p:cNvSpPr/>
          <p:nvPr/>
        </p:nvSpPr>
        <p:spPr>
          <a:xfrm>
            <a:off x="4891420" y="4058199"/>
            <a:ext cx="2164977" cy="1005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62" name="Google Shape;562;g35fc79af9af_0_5068"/>
          <p:cNvSpPr/>
          <p:nvPr/>
        </p:nvSpPr>
        <p:spPr>
          <a:xfrm>
            <a:off x="639606" y="5233701"/>
            <a:ext cx="1912674" cy="1005900"/>
          </a:xfrm>
          <a:prstGeom prst="roundRect">
            <a:avLst>
              <a:gd name="adj" fmla="val 16667"/>
            </a:avLst>
          </a:prstGeom>
          <a:solidFill>
            <a:srgbClr val="FFDA65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63" name="Google Shape;563;g35fc79af9af_0_5068"/>
          <p:cNvSpPr/>
          <p:nvPr/>
        </p:nvSpPr>
        <p:spPr>
          <a:xfrm>
            <a:off x="2728077" y="5233701"/>
            <a:ext cx="2010855" cy="1005900"/>
          </a:xfrm>
          <a:prstGeom prst="roundRect">
            <a:avLst>
              <a:gd name="adj" fmla="val 16667"/>
            </a:avLst>
          </a:prstGeom>
          <a:solidFill>
            <a:srgbClr val="FFDA65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64" name="Google Shape;564;g35fc79af9af_0_5068"/>
          <p:cNvSpPr/>
          <p:nvPr/>
        </p:nvSpPr>
        <p:spPr>
          <a:xfrm>
            <a:off x="4891420" y="5233701"/>
            <a:ext cx="2164977" cy="1005900"/>
          </a:xfrm>
          <a:prstGeom prst="roundRect">
            <a:avLst>
              <a:gd name="adj" fmla="val 16667"/>
            </a:avLst>
          </a:prstGeom>
          <a:solidFill>
            <a:srgbClr val="FFDA65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cxnSp>
        <p:nvCxnSpPr>
          <p:cNvPr id="565" name="Google Shape;565;g35fc79af9af_0_5068"/>
          <p:cNvCxnSpPr>
            <a:cxnSpLocks/>
          </p:cNvCxnSpPr>
          <p:nvPr/>
        </p:nvCxnSpPr>
        <p:spPr>
          <a:xfrm>
            <a:off x="568706" y="2824970"/>
            <a:ext cx="11515748" cy="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6" name="Google Shape;566;g35fc79af9af_0_5068"/>
          <p:cNvCxnSpPr>
            <a:cxnSpLocks/>
          </p:cNvCxnSpPr>
          <p:nvPr/>
        </p:nvCxnSpPr>
        <p:spPr>
          <a:xfrm>
            <a:off x="561412" y="5150679"/>
            <a:ext cx="11528742" cy="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8" name="Google Shape;568;g35fc79af9af_0_5068"/>
          <p:cNvSpPr txBox="1"/>
          <p:nvPr/>
        </p:nvSpPr>
        <p:spPr>
          <a:xfrm>
            <a:off x="650488" y="1423845"/>
            <a:ext cx="6351714" cy="276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Strategic Objectives: List 2-3 Obj</a:t>
            </a:r>
            <a:r>
              <a:rPr lang="en-US" sz="10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ectives and Draw Arrows to Indicate Cause and Effect</a:t>
            </a:r>
            <a:r>
              <a:rPr lang="en-US" sz="10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endParaRPr sz="1000" dirty="0"/>
          </a:p>
        </p:txBody>
      </p:sp>
      <p:sp>
        <p:nvSpPr>
          <p:cNvPr id="569" name="Google Shape;569;g35fc79af9af_0_5068"/>
          <p:cNvSpPr txBox="1"/>
          <p:nvPr/>
        </p:nvSpPr>
        <p:spPr>
          <a:xfrm>
            <a:off x="7118288" y="1411302"/>
            <a:ext cx="1360400" cy="36929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Measures: How </a:t>
            </a:r>
            <a:r>
              <a:rPr lang="en-US" sz="9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will measure success</a:t>
            </a:r>
            <a:endParaRPr sz="16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0" name="Google Shape;570;g35fc79af9af_0_5068"/>
          <p:cNvSpPr txBox="1"/>
          <p:nvPr/>
        </p:nvSpPr>
        <p:spPr>
          <a:xfrm>
            <a:off x="8537625" y="1408817"/>
            <a:ext cx="3622734" cy="36929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Strategic Initiatives</a:t>
            </a:r>
            <a:r>
              <a:rPr lang="en-US" sz="90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: List 1-2 Initiatives to execute on our Objectives in the next three years</a:t>
            </a:r>
          </a:p>
        </p:txBody>
      </p:sp>
      <p:cxnSp>
        <p:nvCxnSpPr>
          <p:cNvPr id="571" name="Google Shape;571;g35fc79af9af_0_5068"/>
          <p:cNvCxnSpPr/>
          <p:nvPr/>
        </p:nvCxnSpPr>
        <p:spPr>
          <a:xfrm>
            <a:off x="7119350" y="1954174"/>
            <a:ext cx="0" cy="414960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2" name="Google Shape;572;g35fc79af9af_0_5068"/>
          <p:cNvCxnSpPr/>
          <p:nvPr/>
        </p:nvCxnSpPr>
        <p:spPr>
          <a:xfrm flipH="1">
            <a:off x="8478688" y="1954174"/>
            <a:ext cx="5700" cy="4167600"/>
          </a:xfrm>
          <a:prstGeom prst="straightConnector1">
            <a:avLst/>
          </a:prstGeom>
          <a:noFill/>
          <a:ln w="12700" cap="rnd" cmpd="sng">
            <a:solidFill>
              <a:srgbClr val="D7D2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3" name="Google Shape;573;g35fc79af9af_0_5068"/>
          <p:cNvSpPr/>
          <p:nvPr/>
        </p:nvSpPr>
        <p:spPr>
          <a:xfrm>
            <a:off x="629353" y="1758100"/>
            <a:ext cx="1912674" cy="1005900"/>
          </a:xfrm>
          <a:prstGeom prst="roundRect">
            <a:avLst>
              <a:gd name="adj" fmla="val 16667"/>
            </a:avLst>
          </a:prstGeom>
          <a:solidFill>
            <a:srgbClr val="D8DFEF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g35fc79af9af_0_5068"/>
          <p:cNvSpPr/>
          <p:nvPr/>
        </p:nvSpPr>
        <p:spPr>
          <a:xfrm>
            <a:off x="639606" y="4058199"/>
            <a:ext cx="1912674" cy="1005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9050" cap="rnd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575" name="Google Shape;575;g35fc79af9af_0_5068"/>
          <p:cNvSpPr txBox="1"/>
          <p:nvPr/>
        </p:nvSpPr>
        <p:spPr>
          <a:xfrm>
            <a:off x="650487" y="6365808"/>
            <a:ext cx="11509871" cy="500630"/>
          </a:xfrm>
          <a:prstGeom prst="rect">
            <a:avLst/>
          </a:prstGeom>
          <a:solidFill>
            <a:srgbClr val="F2F2F2"/>
          </a:solidFill>
          <a:ln>
            <a:solidFill>
              <a:schemeClr val="accent1"/>
            </a:solidFill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9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What values must be upheld for your team to deliver on the university’s mission?</a:t>
            </a:r>
            <a:endParaRPr sz="900" i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6" name="Google Shape;576;g35fc79af9af_0_5068"/>
          <p:cNvSpPr txBox="1"/>
          <p:nvPr/>
        </p:nvSpPr>
        <p:spPr>
          <a:xfrm>
            <a:off x="43455" y="6409165"/>
            <a:ext cx="495218" cy="36929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0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Core </a:t>
            </a:r>
            <a:r>
              <a:rPr lang="en-US" sz="8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Values</a:t>
            </a:r>
            <a:endParaRPr sz="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9F68B1-9DAD-C275-6FA1-F499A478A66B}"/>
              </a:ext>
            </a:extLst>
          </p:cNvPr>
          <p:cNvSpPr txBox="1"/>
          <p:nvPr/>
        </p:nvSpPr>
        <p:spPr>
          <a:xfrm>
            <a:off x="7096414" y="1954258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1E45EB-C0C5-8CC4-136D-AE0A35A1DF14}"/>
              </a:ext>
            </a:extLst>
          </p:cNvPr>
          <p:cNvSpPr txBox="1"/>
          <p:nvPr/>
        </p:nvSpPr>
        <p:spPr>
          <a:xfrm>
            <a:off x="7067548" y="4189439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6D9CCF-D355-9E14-8863-6CE3EC63B404}"/>
              </a:ext>
            </a:extLst>
          </p:cNvPr>
          <p:cNvSpPr txBox="1"/>
          <p:nvPr/>
        </p:nvSpPr>
        <p:spPr>
          <a:xfrm>
            <a:off x="7067548" y="5378272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B6FB86-C9B7-84FF-9931-BA62D5AFBA3A}"/>
              </a:ext>
            </a:extLst>
          </p:cNvPr>
          <p:cNvSpPr txBox="1"/>
          <p:nvPr/>
        </p:nvSpPr>
        <p:spPr>
          <a:xfrm>
            <a:off x="7073618" y="3020929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BB9BE4-3D79-3F21-092A-941E1F95E568}"/>
              </a:ext>
            </a:extLst>
          </p:cNvPr>
          <p:cNvSpPr txBox="1"/>
          <p:nvPr/>
        </p:nvSpPr>
        <p:spPr>
          <a:xfrm>
            <a:off x="607201" y="1797117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76AFA7-98AF-A532-D431-788FA3850395}"/>
              </a:ext>
            </a:extLst>
          </p:cNvPr>
          <p:cNvSpPr txBox="1"/>
          <p:nvPr/>
        </p:nvSpPr>
        <p:spPr>
          <a:xfrm>
            <a:off x="2712638" y="180408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B2A4E8-5953-7926-9DA1-2756B0C2BAEF}"/>
              </a:ext>
            </a:extLst>
          </p:cNvPr>
          <p:cNvSpPr txBox="1"/>
          <p:nvPr/>
        </p:nvSpPr>
        <p:spPr>
          <a:xfrm>
            <a:off x="4863827" y="1794693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AE1CAD-444A-4863-E7D3-4358DE8BF408}"/>
              </a:ext>
            </a:extLst>
          </p:cNvPr>
          <p:cNvSpPr txBox="1"/>
          <p:nvPr/>
        </p:nvSpPr>
        <p:spPr>
          <a:xfrm>
            <a:off x="630459" y="2914658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AEAC86-E79B-E69B-35E5-2669CB075695}"/>
              </a:ext>
            </a:extLst>
          </p:cNvPr>
          <p:cNvSpPr txBox="1"/>
          <p:nvPr/>
        </p:nvSpPr>
        <p:spPr>
          <a:xfrm>
            <a:off x="2735896" y="2896224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76AA9B-17C5-1223-1B29-CE5A4B9DE32E}"/>
              </a:ext>
            </a:extLst>
          </p:cNvPr>
          <p:cNvSpPr txBox="1"/>
          <p:nvPr/>
        </p:nvSpPr>
        <p:spPr>
          <a:xfrm>
            <a:off x="4887085" y="2886834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11F0D7-29BD-8648-8ACC-F6415C62B9AF}"/>
              </a:ext>
            </a:extLst>
          </p:cNvPr>
          <p:cNvSpPr txBox="1"/>
          <p:nvPr/>
        </p:nvSpPr>
        <p:spPr>
          <a:xfrm>
            <a:off x="611301" y="4083445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FC28B5-BFD0-04C7-B644-46DF5692084A}"/>
              </a:ext>
            </a:extLst>
          </p:cNvPr>
          <p:cNvSpPr txBox="1"/>
          <p:nvPr/>
        </p:nvSpPr>
        <p:spPr>
          <a:xfrm>
            <a:off x="2716738" y="406501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1CB13E-A5F8-0D19-6EF6-CE46D34FDBE9}"/>
              </a:ext>
            </a:extLst>
          </p:cNvPr>
          <p:cNvSpPr txBox="1"/>
          <p:nvPr/>
        </p:nvSpPr>
        <p:spPr>
          <a:xfrm>
            <a:off x="4867927" y="4055621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DC278D-489D-2B7C-CCD3-E434F4593EC3}"/>
              </a:ext>
            </a:extLst>
          </p:cNvPr>
          <p:cNvSpPr txBox="1"/>
          <p:nvPr/>
        </p:nvSpPr>
        <p:spPr>
          <a:xfrm>
            <a:off x="623643" y="5256032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C43CCC-2DBF-2624-F701-5B216BB17322}"/>
              </a:ext>
            </a:extLst>
          </p:cNvPr>
          <p:cNvSpPr txBox="1"/>
          <p:nvPr/>
        </p:nvSpPr>
        <p:spPr>
          <a:xfrm>
            <a:off x="2729080" y="523759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AFC3E1-4D92-6071-535A-081E1E81DA65}"/>
              </a:ext>
            </a:extLst>
          </p:cNvPr>
          <p:cNvSpPr txBox="1"/>
          <p:nvPr/>
        </p:nvSpPr>
        <p:spPr>
          <a:xfrm>
            <a:off x="4880269" y="522820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AF72D8-737B-4146-9D71-D0047D0E8127}"/>
              </a:ext>
            </a:extLst>
          </p:cNvPr>
          <p:cNvSpPr txBox="1"/>
          <p:nvPr/>
        </p:nvSpPr>
        <p:spPr>
          <a:xfrm>
            <a:off x="8479367" y="1954258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3107B1-99E0-FE6B-0B1E-F9AD0A79F990}"/>
              </a:ext>
            </a:extLst>
          </p:cNvPr>
          <p:cNvSpPr txBox="1"/>
          <p:nvPr/>
        </p:nvSpPr>
        <p:spPr>
          <a:xfrm>
            <a:off x="8478688" y="3015065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45A352-2959-EAC4-80C5-343163DEA039}"/>
              </a:ext>
            </a:extLst>
          </p:cNvPr>
          <p:cNvSpPr txBox="1"/>
          <p:nvPr/>
        </p:nvSpPr>
        <p:spPr>
          <a:xfrm>
            <a:off x="8478555" y="4158266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120B9C-B7E7-6C67-AC26-54EAA936F336}"/>
              </a:ext>
            </a:extLst>
          </p:cNvPr>
          <p:cNvSpPr txBox="1"/>
          <p:nvPr/>
        </p:nvSpPr>
        <p:spPr>
          <a:xfrm>
            <a:off x="8478555" y="5356894"/>
            <a:ext cx="3337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  <a:p>
            <a:endParaRPr lang="en-US" dirty="0"/>
          </a:p>
          <a:p>
            <a:r>
              <a:rPr lang="en-US" dirty="0"/>
              <a:t>2.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A6F850E930524AB4BCA73AEFACA546" ma:contentTypeVersion="15" ma:contentTypeDescription="Create a new document." ma:contentTypeScope="" ma:versionID="2c0f94f6930bbc087baed87b560c14fd">
  <xsd:schema xmlns:xsd="http://www.w3.org/2001/XMLSchema" xmlns:xs="http://www.w3.org/2001/XMLSchema" xmlns:p="http://schemas.microsoft.com/office/2006/metadata/properties" xmlns:ns2="86038015-123e-43bb-a136-f3ca5b43affb" xmlns:ns3="03a67363-0174-4e84-b0b0-03441103e3b4" targetNamespace="http://schemas.microsoft.com/office/2006/metadata/properties" ma:root="true" ma:fieldsID="b9c6f9d8af42d1a9f95f80762de03f61" ns2:_="" ns3:_="">
    <xsd:import namespace="86038015-123e-43bb-a136-f3ca5b43affb"/>
    <xsd:import namespace="03a67363-0174-4e84-b0b0-03441103e3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038015-123e-43bb-a136-f3ca5b43af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c7e7a4b-f39d-4b45-a94f-a4b0d09f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67363-0174-4e84-b0b0-03441103e3b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91b6627-a503-4d50-a4f5-777010fc68f2}" ma:internalName="TaxCatchAll" ma:showField="CatchAllData" ma:web="03a67363-0174-4e84-b0b0-03441103e3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038015-123e-43bb-a136-f3ca5b43affb">
      <Terms xmlns="http://schemas.microsoft.com/office/infopath/2007/PartnerControls"/>
    </lcf76f155ced4ddcb4097134ff3c332f>
    <TaxCatchAll xmlns="03a67363-0174-4e84-b0b0-03441103e3b4" xsi:nil="true"/>
  </documentManagement>
</p:properties>
</file>

<file path=customXml/itemProps1.xml><?xml version="1.0" encoding="utf-8"?>
<ds:datastoreItem xmlns:ds="http://schemas.openxmlformats.org/officeDocument/2006/customXml" ds:itemID="{F7620006-8737-48CA-8632-F1EB85303DB2}"/>
</file>

<file path=customXml/itemProps2.xml><?xml version="1.0" encoding="utf-8"?>
<ds:datastoreItem xmlns:ds="http://schemas.openxmlformats.org/officeDocument/2006/customXml" ds:itemID="{843BDABF-1DFF-4DF7-81A5-11B0285E3975}"/>
</file>

<file path=customXml/itemProps3.xml><?xml version="1.0" encoding="utf-8"?>
<ds:datastoreItem xmlns:ds="http://schemas.openxmlformats.org/officeDocument/2006/customXml" ds:itemID="{837EA14A-F486-4DB2-9F36-D8239F0EBE93}"/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863</Words>
  <Application>Microsoft Office PowerPoint</Application>
  <PresentationFormat>Widescreen</PresentationFormat>
  <Paragraphs>172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Calibri</vt:lpstr>
      <vt:lpstr>Raleway</vt:lpstr>
      <vt:lpstr>Arial</vt:lpstr>
      <vt:lpstr>Trebuchet MS</vt:lpstr>
      <vt:lpstr>Lato</vt:lpstr>
      <vt:lpstr>Quattrocento Sans</vt:lpstr>
      <vt:lpstr>Play</vt:lpstr>
      <vt:lpstr>Century Gothic</vt:lpstr>
      <vt:lpstr>Noto Sans Symbols</vt:lpstr>
      <vt:lpstr>Facet</vt:lpstr>
      <vt:lpstr>Streamline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Frailey, Darcy</dc:creator>
  <cp:lastModifiedBy>Song, Angela</cp:lastModifiedBy>
  <cp:revision>10</cp:revision>
  <dcterms:created xsi:type="dcterms:W3CDTF">2022-08-05T20:02:53Z</dcterms:created>
  <dcterms:modified xsi:type="dcterms:W3CDTF">2026-07-20T01:09:06Z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0x010100A0A6F850E930524AB4BCA73AEFACA546</vt:lpwstr>
  </property>
</Properties>
</file>